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media/image1.svg" ContentType="image/svg+xml"/>
  <Override PartName="/ppt/media/image10.svg" ContentType="image/svg+xml"/>
  <Override PartName="/ppt/media/image11.svg" ContentType="image/svg+xml"/>
  <Override PartName="/ppt/media/image12.svg" ContentType="image/svg+xml"/>
  <Override PartName="/ppt/media/image2.svg" ContentType="image/svg+xml"/>
  <Override PartName="/ppt/media/image3.svg" ContentType="image/svg+xml"/>
  <Override PartName="/ppt/media/image4.svg" ContentType="image/svg+xml"/>
  <Override PartName="/ppt/media/image5.svg" ContentType="image/svg+xml"/>
  <Override PartName="/ppt/media/image6.svg" ContentType="image/svg+xml"/>
  <Override PartName="/ppt/media/image7.svg" ContentType="image/svg+xml"/>
  <Override PartName="/ppt/media/image8.svg" ContentType="image/svg+xml"/>
  <Override PartName="/ppt/media/image9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57" r:id="rId3"/>
  </p:sldMasterIdLst>
  <p:notesMasterIdLst>
    <p:notesMasterId r:id="rId6"/>
  </p:notesMasterIdLst>
  <p:handoutMasterIdLst>
    <p:handoutMasterId r:id="rId17"/>
  </p:handoutMasterIdLst>
  <p:sldIdLst>
    <p:sldId id="476" r:id="rId4"/>
    <p:sldId id="480" r:id="rId5"/>
    <p:sldId id="481" r:id="rId7"/>
    <p:sldId id="482" r:id="rId8"/>
    <p:sldId id="485" r:id="rId9"/>
    <p:sldId id="508" r:id="rId10"/>
    <p:sldId id="486" r:id="rId11"/>
    <p:sldId id="487" r:id="rId12"/>
    <p:sldId id="500" r:id="rId13"/>
    <p:sldId id="398" r:id="rId14"/>
    <p:sldId id="432" r:id="rId15"/>
    <p:sldId id="479" r:id="rId16"/>
  </p:sldIdLst>
  <p:sldSz cx="9144000" cy="5144135" type="screen16x9"/>
  <p:notesSz cx="6858000" cy="9144000"/>
  <p:embeddedFontLst/>
  <p:custDataLst>
    <p:tags r:id="rId22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作者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B7FCB"/>
    <a:srgbClr val="1F83CD"/>
    <a:srgbClr val="66BAEE"/>
    <a:srgbClr val="61B6EF"/>
    <a:srgbClr val="6BBEF0"/>
    <a:srgbClr val="1B80CB"/>
    <a:srgbClr val="5A9BD5"/>
    <a:srgbClr val="3B5DD1"/>
    <a:srgbClr val="4050FE"/>
    <a:srgbClr val="FFF2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777" autoAdjust="0"/>
    <p:restoredTop sz="94660"/>
  </p:normalViewPr>
  <p:slideViewPr>
    <p:cSldViewPr snapToGrid="0" showGuides="1">
      <p:cViewPr varScale="1">
        <p:scale>
          <a:sx n="114" d="100"/>
          <a:sy n="114" d="100"/>
        </p:scale>
        <p:origin x="878" y="82"/>
      </p:cViewPr>
      <p:guideLst>
        <p:guide pos="144"/>
        <p:guide pos="613"/>
        <p:guide orient="horz" pos="2887"/>
        <p:guide/>
        <p:guide pos="285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2" Type="http://schemas.openxmlformats.org/officeDocument/2006/relationships/tags" Target="tags/tag182.xml"/><Relationship Id="rId21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2" Type="http://schemas.openxmlformats.org/officeDocument/2006/relationships/theme" Target="theme/theme1.xml"/><Relationship Id="rId19" Type="http://schemas.openxmlformats.org/officeDocument/2006/relationships/viewProps" Target="viewProps.xml"/><Relationship Id="rId18" Type="http://schemas.openxmlformats.org/officeDocument/2006/relationships/presProps" Target="presProps.xml"/><Relationship Id="rId17" Type="http://schemas.openxmlformats.org/officeDocument/2006/relationships/handoutMaster" Target="handoutMasters/handoutMaster1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思源黑体 CN Normal" panose="020B0400000000000000" charset="-122"/>
              <a:ea typeface="思源黑体 CN Normal" panose="020B0400000000000000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思源黑体 CN Normal" panose="020B0400000000000000" charset="-122"/>
              </a:rPr>
            </a:fld>
            <a:endParaRPr lang="zh-CN" altLang="en-US">
              <a:latin typeface="思源黑体 CN Normal" panose="020B0400000000000000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思源黑体 CN Normal" panose="020B0400000000000000" charset="-122"/>
              <a:ea typeface="思源黑体 CN Normal" panose="020B0400000000000000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思源黑体 CN Normal" panose="020B0400000000000000" charset="-122"/>
              </a:rPr>
            </a:fld>
            <a:endParaRPr lang="zh-CN" altLang="en-US">
              <a:latin typeface="思源黑体 CN Normal" panose="020B0400000000000000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思源黑体 CN Normal" panose="020B0400000000000000" charset="-122"/>
                <a:ea typeface="思源黑体 CN Normal" panose="020B0400000000000000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思源黑体 CN Normal" panose="020B0400000000000000" charset="-122"/>
                <a:ea typeface="思源黑体 CN Normal" panose="020B0400000000000000" charset="-122"/>
              </a:defRPr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6280" y="1143000"/>
            <a:ext cx="548544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思源黑体 CN Normal" panose="020B0400000000000000" charset="-122"/>
                <a:ea typeface="思源黑体 CN Normal" panose="020B0400000000000000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思源黑体 CN Normal" panose="020B0400000000000000" charset="-122"/>
                <a:ea typeface="思源黑体 CN Normal" panose="020B0400000000000000" charset="-122"/>
              </a:defRPr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思源黑体 CN Normal" panose="020B0400000000000000" charset="-122"/>
        <a:ea typeface="思源黑体 CN Normal" panose="020B0400000000000000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思源黑体 CN Normal" panose="020B0400000000000000" charset="-122"/>
        <a:ea typeface="思源黑体 CN Normal" panose="020B0400000000000000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思源黑体 CN Normal" panose="020B0400000000000000" charset="-122"/>
        <a:ea typeface="思源黑体 CN Normal" panose="020B0400000000000000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思源黑体 CN Normal" panose="020B0400000000000000" charset="-122"/>
        <a:ea typeface="思源黑体 CN Normal" panose="020B0400000000000000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思源黑体 CN Normal" panose="020B0400000000000000" charset="-122"/>
        <a:ea typeface="思源黑体 CN Normal" panose="020B0400000000000000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一句话简单介绍一下</a:t>
            </a:r>
            <a:r>
              <a:rPr lang="en-US" altLang="zh-CN"/>
              <a:t>specy network</a:t>
            </a:r>
            <a:r>
              <a:rPr lang="zh-CN" altLang="en-US"/>
              <a:t>，我们是一个专注于</a:t>
            </a:r>
            <a:r>
              <a:rPr lang="en-US" altLang="zh-CN"/>
              <a:t>web3</a:t>
            </a:r>
            <a:r>
              <a:rPr lang="zh-CN" altLang="en-US"/>
              <a:t>合约自动化的</a:t>
            </a:r>
            <a:r>
              <a:rPr lang="en-US" altLang="zh-CN"/>
              <a:t>layer1</a:t>
            </a:r>
            <a:r>
              <a:rPr lang="zh-CN" altLang="en-US"/>
              <a:t>网络。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简单介绍一下什么是合约</a:t>
            </a:r>
            <a:r>
              <a:rPr lang="zh-CN" altLang="en-US"/>
              <a:t>自动化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合约自动化并不是一个全新的想法，</a:t>
            </a:r>
            <a:r>
              <a:rPr lang="en-US" altLang="zh-CN"/>
              <a:t>chainlink Automation</a:t>
            </a:r>
            <a:r>
              <a:rPr lang="zh-CN" altLang="en-US"/>
              <a:t>，</a:t>
            </a:r>
            <a:r>
              <a:rPr lang="en-US" altLang="zh-CN"/>
              <a:t>Gelato network</a:t>
            </a:r>
            <a:r>
              <a:rPr lang="zh-CN" altLang="en-US"/>
              <a:t>，</a:t>
            </a:r>
            <a:r>
              <a:rPr lang="en-US" altLang="zh-CN"/>
              <a:t>autonomy</a:t>
            </a:r>
            <a:r>
              <a:rPr lang="zh-CN" altLang="en-US"/>
              <a:t>等项目也都在以太坊，</a:t>
            </a:r>
            <a:r>
              <a:rPr lang="en-US" altLang="zh-CN"/>
              <a:t>polygon</a:t>
            </a:r>
            <a:r>
              <a:rPr lang="zh-CN" altLang="en-US"/>
              <a:t>等</a:t>
            </a:r>
            <a:r>
              <a:rPr lang="en-US" altLang="zh-CN"/>
              <a:t>evm</a:t>
            </a:r>
            <a:r>
              <a:rPr lang="zh-CN" altLang="en-US"/>
              <a:t>生态链上提供了自动化</a:t>
            </a:r>
            <a:r>
              <a:rPr lang="zh-CN" altLang="en-US"/>
              <a:t>服务。</a:t>
            </a:r>
            <a:endParaRPr lang="zh-CN" altLang="en-US"/>
          </a:p>
          <a:p>
            <a:endParaRPr lang="zh-CN" altLang="en-US"/>
          </a:p>
          <a:p>
            <a:endParaRPr lang="en-US" altLang="zh-CN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接下来用视频来看一下这个</a:t>
            </a:r>
            <a:r>
              <a:rPr lang="en-US" altLang="zh-CN"/>
              <a:t>demo</a:t>
            </a:r>
            <a:r>
              <a:rPr lang="zh-CN" altLang="en-US"/>
              <a:t>完整的</a:t>
            </a:r>
            <a:r>
              <a:rPr lang="zh-CN" altLang="en-US"/>
              <a:t>流程。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一句话简单介绍一下</a:t>
            </a:r>
            <a:r>
              <a:rPr lang="en-US" altLang="zh-CN"/>
              <a:t>specy network</a:t>
            </a:r>
            <a:r>
              <a:rPr lang="zh-CN" altLang="en-US"/>
              <a:t>，我们是一个专注于</a:t>
            </a:r>
            <a:r>
              <a:rPr lang="en-US" altLang="zh-CN"/>
              <a:t>web3</a:t>
            </a:r>
            <a:r>
              <a:rPr lang="zh-CN" altLang="en-US"/>
              <a:t>合约自动化的</a:t>
            </a:r>
            <a:r>
              <a:rPr lang="en-US" altLang="zh-CN"/>
              <a:t>layer1</a:t>
            </a:r>
            <a:r>
              <a:rPr lang="zh-CN" altLang="en-US"/>
              <a:t>网络。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简单介绍一下什么是合约</a:t>
            </a:r>
            <a:r>
              <a:rPr lang="zh-CN" altLang="en-US"/>
              <a:t>自动化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合约自动化并不是一个全新的想法，</a:t>
            </a:r>
            <a:r>
              <a:rPr lang="en-US" altLang="zh-CN"/>
              <a:t>chainlink Automation</a:t>
            </a:r>
            <a:r>
              <a:rPr lang="zh-CN" altLang="en-US"/>
              <a:t>，</a:t>
            </a:r>
            <a:r>
              <a:rPr lang="en-US" altLang="zh-CN"/>
              <a:t>Gelato network</a:t>
            </a:r>
            <a:r>
              <a:rPr lang="zh-CN" altLang="en-US"/>
              <a:t>，</a:t>
            </a:r>
            <a:r>
              <a:rPr lang="en-US" altLang="zh-CN"/>
              <a:t>autonomy</a:t>
            </a:r>
            <a:r>
              <a:rPr lang="zh-CN" altLang="en-US"/>
              <a:t>等项目也都在以太坊，</a:t>
            </a:r>
            <a:r>
              <a:rPr lang="en-US" altLang="zh-CN"/>
              <a:t>polygon</a:t>
            </a:r>
            <a:r>
              <a:rPr lang="zh-CN" altLang="en-US"/>
              <a:t>等</a:t>
            </a:r>
            <a:r>
              <a:rPr lang="en-US" altLang="zh-CN"/>
              <a:t>evm</a:t>
            </a:r>
            <a:r>
              <a:rPr lang="zh-CN" altLang="en-US"/>
              <a:t>生态链上提供了自动化</a:t>
            </a:r>
            <a:r>
              <a:rPr lang="zh-CN" altLang="en-US"/>
              <a:t>服务。</a:t>
            </a:r>
            <a:endParaRPr lang="zh-CN" altLang="en-US"/>
          </a:p>
          <a:p>
            <a:endParaRPr lang="zh-CN" altLang="en-US"/>
          </a:p>
          <a:p>
            <a:endParaRPr lang="en-US" altLang="zh-CN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一句话简单介绍一下</a:t>
            </a:r>
            <a:r>
              <a:rPr lang="en-US" altLang="zh-CN"/>
              <a:t>specy network</a:t>
            </a:r>
            <a:r>
              <a:rPr lang="zh-CN" altLang="en-US"/>
              <a:t>，我们是一个专注于</a:t>
            </a:r>
            <a:r>
              <a:rPr lang="en-US" altLang="zh-CN"/>
              <a:t>web3</a:t>
            </a:r>
            <a:r>
              <a:rPr lang="zh-CN" altLang="en-US"/>
              <a:t>合约自动化的</a:t>
            </a:r>
            <a:r>
              <a:rPr lang="en-US" altLang="zh-CN"/>
              <a:t>layer1</a:t>
            </a:r>
            <a:r>
              <a:rPr lang="zh-CN" altLang="en-US"/>
              <a:t>网络。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简单介绍一下什么是合约</a:t>
            </a:r>
            <a:r>
              <a:rPr lang="zh-CN" altLang="en-US"/>
              <a:t>自动化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合约自动化并不是一个全新的想法，</a:t>
            </a:r>
            <a:r>
              <a:rPr lang="en-US" altLang="zh-CN"/>
              <a:t>chainlink Automation</a:t>
            </a:r>
            <a:r>
              <a:rPr lang="zh-CN" altLang="en-US"/>
              <a:t>，</a:t>
            </a:r>
            <a:r>
              <a:rPr lang="en-US" altLang="zh-CN"/>
              <a:t>Gelato network</a:t>
            </a:r>
            <a:r>
              <a:rPr lang="zh-CN" altLang="en-US"/>
              <a:t>，</a:t>
            </a:r>
            <a:r>
              <a:rPr lang="en-US" altLang="zh-CN"/>
              <a:t>autonomy</a:t>
            </a:r>
            <a:r>
              <a:rPr lang="zh-CN" altLang="en-US"/>
              <a:t>等项目也都在以太坊，</a:t>
            </a:r>
            <a:r>
              <a:rPr lang="en-US" altLang="zh-CN"/>
              <a:t>polygon</a:t>
            </a:r>
            <a:r>
              <a:rPr lang="zh-CN" altLang="en-US"/>
              <a:t>等</a:t>
            </a:r>
            <a:r>
              <a:rPr lang="en-US" altLang="zh-CN"/>
              <a:t>evm</a:t>
            </a:r>
            <a:r>
              <a:rPr lang="zh-CN" altLang="en-US"/>
              <a:t>生态链上提供了自动化</a:t>
            </a:r>
            <a:r>
              <a:rPr lang="zh-CN" altLang="en-US"/>
              <a:t>服务。</a:t>
            </a:r>
            <a:endParaRPr lang="zh-CN" altLang="en-US"/>
          </a:p>
          <a:p>
            <a:endParaRPr lang="zh-CN" altLang="en-US"/>
          </a:p>
          <a:p>
            <a:endParaRPr lang="en-US" altLang="zh-CN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一句话简单介绍一下</a:t>
            </a:r>
            <a:r>
              <a:rPr lang="en-US" altLang="zh-CN"/>
              <a:t>specy network</a:t>
            </a:r>
            <a:r>
              <a:rPr lang="zh-CN" altLang="en-US"/>
              <a:t>，我们是一个专注于</a:t>
            </a:r>
            <a:r>
              <a:rPr lang="en-US" altLang="zh-CN"/>
              <a:t>web3</a:t>
            </a:r>
            <a:r>
              <a:rPr lang="zh-CN" altLang="en-US"/>
              <a:t>合约自动化的</a:t>
            </a:r>
            <a:r>
              <a:rPr lang="en-US" altLang="zh-CN"/>
              <a:t>layer1</a:t>
            </a:r>
            <a:r>
              <a:rPr lang="zh-CN" altLang="en-US"/>
              <a:t>网络。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简单介绍一下什么是合约</a:t>
            </a:r>
            <a:r>
              <a:rPr lang="zh-CN" altLang="en-US"/>
              <a:t>自动化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合约自动化并不是一个全新的想法，</a:t>
            </a:r>
            <a:r>
              <a:rPr lang="en-US" altLang="zh-CN"/>
              <a:t>chainlink Automation</a:t>
            </a:r>
            <a:r>
              <a:rPr lang="zh-CN" altLang="en-US"/>
              <a:t>，</a:t>
            </a:r>
            <a:r>
              <a:rPr lang="en-US" altLang="zh-CN"/>
              <a:t>Gelato network</a:t>
            </a:r>
            <a:r>
              <a:rPr lang="zh-CN" altLang="en-US"/>
              <a:t>，</a:t>
            </a:r>
            <a:r>
              <a:rPr lang="en-US" altLang="zh-CN"/>
              <a:t>autonomy</a:t>
            </a:r>
            <a:r>
              <a:rPr lang="zh-CN" altLang="en-US"/>
              <a:t>等项目也都在以太坊，</a:t>
            </a:r>
            <a:r>
              <a:rPr lang="en-US" altLang="zh-CN"/>
              <a:t>polygon</a:t>
            </a:r>
            <a:r>
              <a:rPr lang="zh-CN" altLang="en-US"/>
              <a:t>等</a:t>
            </a:r>
            <a:r>
              <a:rPr lang="en-US" altLang="zh-CN"/>
              <a:t>evm</a:t>
            </a:r>
            <a:r>
              <a:rPr lang="zh-CN" altLang="en-US"/>
              <a:t>生态链上提供了自动化</a:t>
            </a:r>
            <a:r>
              <a:rPr lang="zh-CN" altLang="en-US"/>
              <a:t>服务。</a:t>
            </a:r>
            <a:endParaRPr lang="zh-CN" altLang="en-US"/>
          </a:p>
          <a:p>
            <a:endParaRPr lang="zh-CN" altLang="en-US"/>
          </a:p>
          <a:p>
            <a:endParaRPr lang="en-US" altLang="zh-CN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一句话简单介绍一下</a:t>
            </a:r>
            <a:r>
              <a:rPr lang="en-US" altLang="zh-CN"/>
              <a:t>specy network</a:t>
            </a:r>
            <a:r>
              <a:rPr lang="zh-CN" altLang="en-US"/>
              <a:t>，我们是一个专注于</a:t>
            </a:r>
            <a:r>
              <a:rPr lang="en-US" altLang="zh-CN"/>
              <a:t>web3</a:t>
            </a:r>
            <a:r>
              <a:rPr lang="zh-CN" altLang="en-US"/>
              <a:t>合约自动化的</a:t>
            </a:r>
            <a:r>
              <a:rPr lang="en-US" altLang="zh-CN"/>
              <a:t>layer1</a:t>
            </a:r>
            <a:r>
              <a:rPr lang="zh-CN" altLang="en-US"/>
              <a:t>网络。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简单介绍一下什么是合约</a:t>
            </a:r>
            <a:r>
              <a:rPr lang="zh-CN" altLang="en-US"/>
              <a:t>自动化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合约自动化并不是一个全新的想法，</a:t>
            </a:r>
            <a:r>
              <a:rPr lang="en-US" altLang="zh-CN"/>
              <a:t>chainlink Automation</a:t>
            </a:r>
            <a:r>
              <a:rPr lang="zh-CN" altLang="en-US"/>
              <a:t>，</a:t>
            </a:r>
            <a:r>
              <a:rPr lang="en-US" altLang="zh-CN"/>
              <a:t>Gelato network</a:t>
            </a:r>
            <a:r>
              <a:rPr lang="zh-CN" altLang="en-US"/>
              <a:t>，</a:t>
            </a:r>
            <a:r>
              <a:rPr lang="en-US" altLang="zh-CN"/>
              <a:t>autonomy</a:t>
            </a:r>
            <a:r>
              <a:rPr lang="zh-CN" altLang="en-US"/>
              <a:t>等项目也都在以太坊，</a:t>
            </a:r>
            <a:r>
              <a:rPr lang="en-US" altLang="zh-CN"/>
              <a:t>polygon</a:t>
            </a:r>
            <a:r>
              <a:rPr lang="zh-CN" altLang="en-US"/>
              <a:t>等</a:t>
            </a:r>
            <a:r>
              <a:rPr lang="en-US" altLang="zh-CN"/>
              <a:t>evm</a:t>
            </a:r>
            <a:r>
              <a:rPr lang="zh-CN" altLang="en-US"/>
              <a:t>生态链上提供了自动化</a:t>
            </a:r>
            <a:r>
              <a:rPr lang="zh-CN" altLang="en-US"/>
              <a:t>服务。</a:t>
            </a:r>
            <a:endParaRPr lang="zh-CN" altLang="en-US"/>
          </a:p>
          <a:p>
            <a:endParaRPr lang="zh-CN" altLang="en-US"/>
          </a:p>
          <a:p>
            <a:endParaRPr lang="en-US" altLang="zh-CN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一句话简单介绍一下</a:t>
            </a:r>
            <a:r>
              <a:rPr lang="en-US" altLang="zh-CN"/>
              <a:t>specy network</a:t>
            </a:r>
            <a:r>
              <a:rPr lang="zh-CN" altLang="en-US"/>
              <a:t>，我们是一个专注于</a:t>
            </a:r>
            <a:r>
              <a:rPr lang="en-US" altLang="zh-CN"/>
              <a:t>web3</a:t>
            </a:r>
            <a:r>
              <a:rPr lang="zh-CN" altLang="en-US"/>
              <a:t>合约自动化的</a:t>
            </a:r>
            <a:r>
              <a:rPr lang="en-US" altLang="zh-CN"/>
              <a:t>layer1</a:t>
            </a:r>
            <a:r>
              <a:rPr lang="zh-CN" altLang="en-US"/>
              <a:t>网络。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简单介绍一下什么是合约</a:t>
            </a:r>
            <a:r>
              <a:rPr lang="zh-CN" altLang="en-US"/>
              <a:t>自动化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合约自动化并不是一个全新的想法，</a:t>
            </a:r>
            <a:r>
              <a:rPr lang="en-US" altLang="zh-CN"/>
              <a:t>chainlink Automation</a:t>
            </a:r>
            <a:r>
              <a:rPr lang="zh-CN" altLang="en-US"/>
              <a:t>，</a:t>
            </a:r>
            <a:r>
              <a:rPr lang="en-US" altLang="zh-CN"/>
              <a:t>Gelato network</a:t>
            </a:r>
            <a:r>
              <a:rPr lang="zh-CN" altLang="en-US"/>
              <a:t>，</a:t>
            </a:r>
            <a:r>
              <a:rPr lang="en-US" altLang="zh-CN"/>
              <a:t>autonomy</a:t>
            </a:r>
            <a:r>
              <a:rPr lang="zh-CN" altLang="en-US"/>
              <a:t>等项目也都在以太坊，</a:t>
            </a:r>
            <a:r>
              <a:rPr lang="en-US" altLang="zh-CN"/>
              <a:t>polygon</a:t>
            </a:r>
            <a:r>
              <a:rPr lang="zh-CN" altLang="en-US"/>
              <a:t>等</a:t>
            </a:r>
            <a:r>
              <a:rPr lang="en-US" altLang="zh-CN"/>
              <a:t>evm</a:t>
            </a:r>
            <a:r>
              <a:rPr lang="zh-CN" altLang="en-US"/>
              <a:t>生态链上提供了自动化</a:t>
            </a:r>
            <a:r>
              <a:rPr lang="zh-CN" altLang="en-US"/>
              <a:t>服务。</a:t>
            </a:r>
            <a:endParaRPr lang="zh-CN" altLang="en-US"/>
          </a:p>
          <a:p>
            <a:endParaRPr lang="zh-CN" altLang="en-US"/>
          </a:p>
          <a:p>
            <a:endParaRPr lang="en-US" altLang="zh-CN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一句话简单介绍一下</a:t>
            </a:r>
            <a:r>
              <a:rPr lang="en-US" altLang="zh-CN"/>
              <a:t>specy network</a:t>
            </a:r>
            <a:r>
              <a:rPr lang="zh-CN" altLang="en-US"/>
              <a:t>，我们是一个专注于</a:t>
            </a:r>
            <a:r>
              <a:rPr lang="en-US" altLang="zh-CN"/>
              <a:t>web3</a:t>
            </a:r>
            <a:r>
              <a:rPr lang="zh-CN" altLang="en-US"/>
              <a:t>合约自动化的</a:t>
            </a:r>
            <a:r>
              <a:rPr lang="en-US" altLang="zh-CN"/>
              <a:t>layer1</a:t>
            </a:r>
            <a:r>
              <a:rPr lang="zh-CN" altLang="en-US"/>
              <a:t>网络。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简单介绍一下什么是合约</a:t>
            </a:r>
            <a:r>
              <a:rPr lang="zh-CN" altLang="en-US"/>
              <a:t>自动化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合约自动化并不是一个全新的想法，</a:t>
            </a:r>
            <a:r>
              <a:rPr lang="en-US" altLang="zh-CN"/>
              <a:t>chainlink Automation</a:t>
            </a:r>
            <a:r>
              <a:rPr lang="zh-CN" altLang="en-US"/>
              <a:t>，</a:t>
            </a:r>
            <a:r>
              <a:rPr lang="en-US" altLang="zh-CN"/>
              <a:t>Gelato network</a:t>
            </a:r>
            <a:r>
              <a:rPr lang="zh-CN" altLang="en-US"/>
              <a:t>，</a:t>
            </a:r>
            <a:r>
              <a:rPr lang="en-US" altLang="zh-CN"/>
              <a:t>autonomy</a:t>
            </a:r>
            <a:r>
              <a:rPr lang="zh-CN" altLang="en-US"/>
              <a:t>等项目也都在以太坊，</a:t>
            </a:r>
            <a:r>
              <a:rPr lang="en-US" altLang="zh-CN"/>
              <a:t>polygon</a:t>
            </a:r>
            <a:r>
              <a:rPr lang="zh-CN" altLang="en-US"/>
              <a:t>等</a:t>
            </a:r>
            <a:r>
              <a:rPr lang="en-US" altLang="zh-CN"/>
              <a:t>evm</a:t>
            </a:r>
            <a:r>
              <a:rPr lang="zh-CN" altLang="en-US"/>
              <a:t>生态链上提供了自动化</a:t>
            </a:r>
            <a:r>
              <a:rPr lang="zh-CN" altLang="en-US"/>
              <a:t>服务。</a:t>
            </a:r>
            <a:endParaRPr lang="zh-CN" altLang="en-US"/>
          </a:p>
          <a:p>
            <a:endParaRPr lang="zh-CN" altLang="en-US"/>
          </a:p>
          <a:p>
            <a:endParaRPr lang="en-US" altLang="zh-CN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一句话简单介绍一下</a:t>
            </a:r>
            <a:r>
              <a:rPr lang="en-US" altLang="zh-CN"/>
              <a:t>specy network</a:t>
            </a:r>
            <a:r>
              <a:rPr lang="zh-CN" altLang="en-US"/>
              <a:t>，我们是一个专注于</a:t>
            </a:r>
            <a:r>
              <a:rPr lang="en-US" altLang="zh-CN"/>
              <a:t>web3</a:t>
            </a:r>
            <a:r>
              <a:rPr lang="zh-CN" altLang="en-US"/>
              <a:t>合约自动化的</a:t>
            </a:r>
            <a:r>
              <a:rPr lang="en-US" altLang="zh-CN"/>
              <a:t>layer1</a:t>
            </a:r>
            <a:r>
              <a:rPr lang="zh-CN" altLang="en-US"/>
              <a:t>网络。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简单介绍一下什么是合约</a:t>
            </a:r>
            <a:r>
              <a:rPr lang="zh-CN" altLang="en-US"/>
              <a:t>自动化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合约自动化并不是一个全新的想法，</a:t>
            </a:r>
            <a:r>
              <a:rPr lang="en-US" altLang="zh-CN"/>
              <a:t>chainlink Automation</a:t>
            </a:r>
            <a:r>
              <a:rPr lang="zh-CN" altLang="en-US"/>
              <a:t>，</a:t>
            </a:r>
            <a:r>
              <a:rPr lang="en-US" altLang="zh-CN"/>
              <a:t>Gelato network</a:t>
            </a:r>
            <a:r>
              <a:rPr lang="zh-CN" altLang="en-US"/>
              <a:t>，</a:t>
            </a:r>
            <a:r>
              <a:rPr lang="en-US" altLang="zh-CN"/>
              <a:t>autonomy</a:t>
            </a:r>
            <a:r>
              <a:rPr lang="zh-CN" altLang="en-US"/>
              <a:t>等项目也都在以太坊，</a:t>
            </a:r>
            <a:r>
              <a:rPr lang="en-US" altLang="zh-CN"/>
              <a:t>polygon</a:t>
            </a:r>
            <a:r>
              <a:rPr lang="zh-CN" altLang="en-US"/>
              <a:t>等</a:t>
            </a:r>
            <a:r>
              <a:rPr lang="en-US" altLang="zh-CN"/>
              <a:t>evm</a:t>
            </a:r>
            <a:r>
              <a:rPr lang="zh-CN" altLang="en-US"/>
              <a:t>生态链上提供了自动化</a:t>
            </a:r>
            <a:r>
              <a:rPr lang="zh-CN" altLang="en-US"/>
              <a:t>服务。</a:t>
            </a:r>
            <a:endParaRPr lang="zh-CN" altLang="en-US"/>
          </a:p>
          <a:p>
            <a:endParaRPr lang="zh-CN" altLang="en-US"/>
          </a:p>
          <a:p>
            <a:endParaRPr lang="en-US" altLang="zh-CN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en-US" altLang="zh-CN"/>
              <a:t>specy network</a:t>
            </a:r>
            <a:r>
              <a:rPr lang="zh-CN" altLang="en-US"/>
              <a:t>设计</a:t>
            </a:r>
            <a:r>
              <a:rPr lang="zh-CN" altLang="en-US"/>
              <a:t>中涉及到的角色可以分为</a:t>
            </a:r>
            <a:r>
              <a:rPr lang="zh-CN" altLang="en-US"/>
              <a:t>三个。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第一个是目标链，也就是用户真正期望交易发生的位置。当前的目标链可以是任意一个支持了</a:t>
            </a:r>
            <a:r>
              <a:rPr lang="en-US" altLang="zh-CN"/>
              <a:t>IBC</a:t>
            </a:r>
            <a:r>
              <a:rPr lang="zh-CN" altLang="en-US"/>
              <a:t>协议的区块链，如</a:t>
            </a:r>
            <a:r>
              <a:rPr lang="en-US" altLang="zh-CN"/>
              <a:t>osmosis</a:t>
            </a:r>
            <a:r>
              <a:rPr lang="zh-CN" altLang="en-US"/>
              <a:t>，</a:t>
            </a:r>
            <a:r>
              <a:rPr lang="en-US" altLang="zh-CN"/>
              <a:t>evmos</a:t>
            </a:r>
            <a:r>
              <a:rPr lang="zh-CN" altLang="en-US"/>
              <a:t>等</a:t>
            </a:r>
            <a:endParaRPr lang="en-US" altLang="zh-CN"/>
          </a:p>
          <a:p>
            <a:endParaRPr lang="en-US" altLang="zh-CN"/>
          </a:p>
          <a:p>
            <a:r>
              <a:rPr lang="zh-CN" altLang="en-US"/>
              <a:t>第二个是</a:t>
            </a:r>
            <a:r>
              <a:rPr lang="en-US" altLang="zh-CN"/>
              <a:t>specy chain</a:t>
            </a:r>
            <a:r>
              <a:rPr lang="zh-CN" altLang="en-US"/>
              <a:t>，负责用户，任务和</a:t>
            </a:r>
            <a:r>
              <a:rPr lang="en-US" altLang="zh-CN"/>
              <a:t>Executor</a:t>
            </a:r>
            <a:r>
              <a:rPr lang="zh-CN" altLang="en-US"/>
              <a:t>的管理。同时负责通过</a:t>
            </a:r>
            <a:r>
              <a:rPr lang="en-US" altLang="zh-CN"/>
              <a:t>IBC</a:t>
            </a:r>
            <a:r>
              <a:rPr lang="zh-CN" altLang="en-US"/>
              <a:t>将交易路由到</a:t>
            </a:r>
            <a:r>
              <a:rPr lang="en-US" altLang="zh-CN"/>
              <a:t>target chain</a:t>
            </a:r>
            <a:r>
              <a:rPr lang="zh-CN" altLang="en-US"/>
              <a:t>上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第三个是</a:t>
            </a:r>
            <a:r>
              <a:rPr lang="en-US" altLang="zh-CN"/>
              <a:t>Executor</a:t>
            </a:r>
            <a:r>
              <a:rPr lang="zh-CN" altLang="en-US"/>
              <a:t>，</a:t>
            </a:r>
            <a:r>
              <a:rPr lang="en-US" altLang="zh-CN"/>
              <a:t>Executor</a:t>
            </a:r>
            <a:r>
              <a:rPr lang="zh-CN" altLang="en-US"/>
              <a:t>是链下的任务执行引擎。由三个部分组成，</a:t>
            </a:r>
            <a:r>
              <a:rPr lang="en-US" altLang="zh-CN"/>
              <a:t>Scheduler</a:t>
            </a:r>
            <a:r>
              <a:rPr lang="zh-CN" altLang="en-US"/>
              <a:t>负责注册任务的调度，</a:t>
            </a:r>
            <a:r>
              <a:rPr lang="en-US" altLang="zh-CN"/>
              <a:t>Engine</a:t>
            </a:r>
            <a:r>
              <a:rPr lang="zh-CN" altLang="en-US"/>
              <a:t>是运行在可信环境内的执行引擎，负责任务的执行，</a:t>
            </a:r>
            <a:r>
              <a:rPr lang="en-US" altLang="zh-CN"/>
              <a:t>Database</a:t>
            </a:r>
            <a:r>
              <a:rPr lang="zh-CN" altLang="en-US"/>
              <a:t>则负责为</a:t>
            </a:r>
            <a:r>
              <a:rPr lang="en-US" altLang="zh-CN"/>
              <a:t>Engine</a:t>
            </a:r>
            <a:r>
              <a:rPr lang="zh-CN" altLang="en-US"/>
              <a:t>的执行提供链上链下的</a:t>
            </a:r>
            <a:r>
              <a:rPr lang="zh-CN" altLang="en-US"/>
              <a:t>数据。</a:t>
            </a:r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9" Type="http://schemas.openxmlformats.org/officeDocument/2006/relationships/tags" Target="../tags/tag18.xml"/><Relationship Id="rId8" Type="http://schemas.openxmlformats.org/officeDocument/2006/relationships/tags" Target="../tags/tag17.xml"/><Relationship Id="rId7" Type="http://schemas.openxmlformats.org/officeDocument/2006/relationships/tags" Target="../tags/tag16.xml"/><Relationship Id="rId6" Type="http://schemas.openxmlformats.org/officeDocument/2006/relationships/tags" Target="../tags/tag15.xml"/><Relationship Id="rId5" Type="http://schemas.openxmlformats.org/officeDocument/2006/relationships/image" Target="../media/image7.png"/><Relationship Id="rId4" Type="http://schemas.openxmlformats.org/officeDocument/2006/relationships/tags" Target="../tags/tag14.xml"/><Relationship Id="rId3" Type="http://schemas.openxmlformats.org/officeDocument/2006/relationships/image" Target="../media/image2.jpeg"/><Relationship Id="rId2" Type="http://schemas.openxmlformats.org/officeDocument/2006/relationships/tags" Target="../tags/tag13.xml"/><Relationship Id="rId11" Type="http://schemas.openxmlformats.org/officeDocument/2006/relationships/tags" Target="../tags/tag20.xml"/><Relationship Id="rId10" Type="http://schemas.openxmlformats.org/officeDocument/2006/relationships/tags" Target="../tags/tag19.xml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tags" Target="../tags/tag25.xml"/><Relationship Id="rId7" Type="http://schemas.openxmlformats.org/officeDocument/2006/relationships/image" Target="../media/image8.png"/><Relationship Id="rId6" Type="http://schemas.openxmlformats.org/officeDocument/2006/relationships/tags" Target="../tags/tag24.xml"/><Relationship Id="rId5" Type="http://schemas.openxmlformats.org/officeDocument/2006/relationships/tags" Target="../tags/tag23.xml"/><Relationship Id="rId4" Type="http://schemas.openxmlformats.org/officeDocument/2006/relationships/tags" Target="../tags/tag22.xml"/><Relationship Id="rId3" Type="http://schemas.openxmlformats.org/officeDocument/2006/relationships/image" Target="../media/image2.jpeg"/><Relationship Id="rId2" Type="http://schemas.openxmlformats.org/officeDocument/2006/relationships/tags" Target="../tags/tag21.xml"/><Relationship Id="rId12" Type="http://schemas.openxmlformats.org/officeDocument/2006/relationships/tags" Target="../tags/tag28.xml"/><Relationship Id="rId11" Type="http://schemas.openxmlformats.org/officeDocument/2006/relationships/tags" Target="../tags/tag27.xml"/><Relationship Id="rId10" Type="http://schemas.openxmlformats.org/officeDocument/2006/relationships/tags" Target="../tags/tag26.xml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9" Type="http://schemas.openxmlformats.org/officeDocument/2006/relationships/tags" Target="../tags/tag34.xml"/><Relationship Id="rId8" Type="http://schemas.openxmlformats.org/officeDocument/2006/relationships/tags" Target="../tags/tag33.xml"/><Relationship Id="rId7" Type="http://schemas.openxmlformats.org/officeDocument/2006/relationships/tags" Target="../tags/tag32.xml"/><Relationship Id="rId6" Type="http://schemas.openxmlformats.org/officeDocument/2006/relationships/tags" Target="../tags/tag31.xml"/><Relationship Id="rId5" Type="http://schemas.openxmlformats.org/officeDocument/2006/relationships/image" Target="../media/image7.png"/><Relationship Id="rId4" Type="http://schemas.openxmlformats.org/officeDocument/2006/relationships/tags" Target="../tags/tag30.xml"/><Relationship Id="rId3" Type="http://schemas.openxmlformats.org/officeDocument/2006/relationships/image" Target="../media/image2.jpeg"/><Relationship Id="rId2" Type="http://schemas.openxmlformats.org/officeDocument/2006/relationships/tags" Target="../tags/tag29.xml"/><Relationship Id="rId12" Type="http://schemas.openxmlformats.org/officeDocument/2006/relationships/tags" Target="../tags/tag37.xml"/><Relationship Id="rId11" Type="http://schemas.openxmlformats.org/officeDocument/2006/relationships/tags" Target="../tags/tag36.xml"/><Relationship Id="rId10" Type="http://schemas.openxmlformats.org/officeDocument/2006/relationships/tags" Target="../tags/tag35.xml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9" Type="http://schemas.openxmlformats.org/officeDocument/2006/relationships/tags" Target="../tags/tag43.xml"/><Relationship Id="rId8" Type="http://schemas.openxmlformats.org/officeDocument/2006/relationships/tags" Target="../tags/tag42.xml"/><Relationship Id="rId7" Type="http://schemas.openxmlformats.org/officeDocument/2006/relationships/tags" Target="../tags/tag41.xml"/><Relationship Id="rId6" Type="http://schemas.openxmlformats.org/officeDocument/2006/relationships/tags" Target="../tags/tag40.xml"/><Relationship Id="rId5" Type="http://schemas.openxmlformats.org/officeDocument/2006/relationships/image" Target="../media/image7.png"/><Relationship Id="rId4" Type="http://schemas.openxmlformats.org/officeDocument/2006/relationships/tags" Target="../tags/tag39.xml"/><Relationship Id="rId3" Type="http://schemas.openxmlformats.org/officeDocument/2006/relationships/image" Target="../media/image2.jpeg"/><Relationship Id="rId2" Type="http://schemas.openxmlformats.org/officeDocument/2006/relationships/tags" Target="../tags/tag38.xml"/><Relationship Id="rId14" Type="http://schemas.openxmlformats.org/officeDocument/2006/relationships/tags" Target="../tags/tag48.xml"/><Relationship Id="rId13" Type="http://schemas.openxmlformats.org/officeDocument/2006/relationships/tags" Target="../tags/tag47.xml"/><Relationship Id="rId12" Type="http://schemas.openxmlformats.org/officeDocument/2006/relationships/tags" Target="../tags/tag46.xml"/><Relationship Id="rId11" Type="http://schemas.openxmlformats.org/officeDocument/2006/relationships/tags" Target="../tags/tag45.xml"/><Relationship Id="rId10" Type="http://schemas.openxmlformats.org/officeDocument/2006/relationships/tags" Target="../tags/tag44.xm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9" Type="http://schemas.openxmlformats.org/officeDocument/2006/relationships/tags" Target="../tags/tag53.xml"/><Relationship Id="rId8" Type="http://schemas.openxmlformats.org/officeDocument/2006/relationships/tags" Target="../tags/tag52.xml"/><Relationship Id="rId7" Type="http://schemas.openxmlformats.org/officeDocument/2006/relationships/image" Target="../media/image11.png"/><Relationship Id="rId6" Type="http://schemas.openxmlformats.org/officeDocument/2006/relationships/tags" Target="../tags/tag51.xml"/><Relationship Id="rId5" Type="http://schemas.openxmlformats.org/officeDocument/2006/relationships/image" Target="../media/image10.png"/><Relationship Id="rId4" Type="http://schemas.openxmlformats.org/officeDocument/2006/relationships/tags" Target="../tags/tag50.xml"/><Relationship Id="rId3" Type="http://schemas.openxmlformats.org/officeDocument/2006/relationships/image" Target="../media/image2.jpeg"/><Relationship Id="rId2" Type="http://schemas.openxmlformats.org/officeDocument/2006/relationships/tags" Target="../tags/tag49.xml"/><Relationship Id="rId11" Type="http://schemas.openxmlformats.org/officeDocument/2006/relationships/tags" Target="../tags/tag55.xml"/><Relationship Id="rId10" Type="http://schemas.openxmlformats.org/officeDocument/2006/relationships/tags" Target="../tags/tag54.xml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4" Type="http://schemas.openxmlformats.org/officeDocument/2006/relationships/tags" Target="../tags/tag58.xml"/><Relationship Id="rId3" Type="http://schemas.openxmlformats.org/officeDocument/2006/relationships/tags" Target="../tags/tag57.xml"/><Relationship Id="rId2" Type="http://schemas.openxmlformats.org/officeDocument/2006/relationships/tags" Target="../tags/tag56.xm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9" Type="http://schemas.openxmlformats.org/officeDocument/2006/relationships/tags" Target="../tags/tag64.xml"/><Relationship Id="rId8" Type="http://schemas.openxmlformats.org/officeDocument/2006/relationships/tags" Target="../tags/tag63.xml"/><Relationship Id="rId7" Type="http://schemas.openxmlformats.org/officeDocument/2006/relationships/tags" Target="../tags/tag62.xml"/><Relationship Id="rId6" Type="http://schemas.openxmlformats.org/officeDocument/2006/relationships/tags" Target="../tags/tag61.xml"/><Relationship Id="rId5" Type="http://schemas.openxmlformats.org/officeDocument/2006/relationships/image" Target="../media/image7.png"/><Relationship Id="rId4" Type="http://schemas.openxmlformats.org/officeDocument/2006/relationships/tags" Target="../tags/tag60.xml"/><Relationship Id="rId3" Type="http://schemas.openxmlformats.org/officeDocument/2006/relationships/image" Target="../media/image2.jpeg"/><Relationship Id="rId2" Type="http://schemas.openxmlformats.org/officeDocument/2006/relationships/tags" Target="../tags/tag59.xml"/><Relationship Id="rId12" Type="http://schemas.openxmlformats.org/officeDocument/2006/relationships/tags" Target="../tags/tag67.xml"/><Relationship Id="rId11" Type="http://schemas.openxmlformats.org/officeDocument/2006/relationships/tags" Target="../tags/tag66.xml"/><Relationship Id="rId10" Type="http://schemas.openxmlformats.org/officeDocument/2006/relationships/tags" Target="../tags/tag65.xm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9" Type="http://schemas.openxmlformats.org/officeDocument/2006/relationships/tags" Target="../tags/tag73.xml"/><Relationship Id="rId8" Type="http://schemas.openxmlformats.org/officeDocument/2006/relationships/tags" Target="../tags/tag72.xml"/><Relationship Id="rId7" Type="http://schemas.openxmlformats.org/officeDocument/2006/relationships/tags" Target="../tags/tag71.xml"/><Relationship Id="rId6" Type="http://schemas.openxmlformats.org/officeDocument/2006/relationships/tags" Target="../tags/tag70.xml"/><Relationship Id="rId5" Type="http://schemas.openxmlformats.org/officeDocument/2006/relationships/image" Target="../media/image7.png"/><Relationship Id="rId4" Type="http://schemas.openxmlformats.org/officeDocument/2006/relationships/tags" Target="../tags/tag69.xml"/><Relationship Id="rId3" Type="http://schemas.openxmlformats.org/officeDocument/2006/relationships/image" Target="../media/image2.jpeg"/><Relationship Id="rId2" Type="http://schemas.openxmlformats.org/officeDocument/2006/relationships/tags" Target="../tags/tag68.xml"/><Relationship Id="rId11" Type="http://schemas.openxmlformats.org/officeDocument/2006/relationships/tags" Target="../tags/tag75.xml"/><Relationship Id="rId10" Type="http://schemas.openxmlformats.org/officeDocument/2006/relationships/tags" Target="../tags/tag74.xml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9" Type="http://schemas.openxmlformats.org/officeDocument/2006/relationships/tags" Target="../tags/tag81.xml"/><Relationship Id="rId8" Type="http://schemas.openxmlformats.org/officeDocument/2006/relationships/tags" Target="../tags/tag80.xml"/><Relationship Id="rId7" Type="http://schemas.openxmlformats.org/officeDocument/2006/relationships/tags" Target="../tags/tag79.xml"/><Relationship Id="rId6" Type="http://schemas.openxmlformats.org/officeDocument/2006/relationships/tags" Target="../tags/tag78.xml"/><Relationship Id="rId5" Type="http://schemas.openxmlformats.org/officeDocument/2006/relationships/image" Target="../media/image7.png"/><Relationship Id="rId4" Type="http://schemas.openxmlformats.org/officeDocument/2006/relationships/tags" Target="../tags/tag77.xml"/><Relationship Id="rId3" Type="http://schemas.openxmlformats.org/officeDocument/2006/relationships/image" Target="../media/image2.jpeg"/><Relationship Id="rId2" Type="http://schemas.openxmlformats.org/officeDocument/2006/relationships/tags" Target="../tags/tag76.xml"/><Relationship Id="rId10" Type="http://schemas.openxmlformats.org/officeDocument/2006/relationships/tags" Target="../tags/tag82.xml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9" Type="http://schemas.openxmlformats.org/officeDocument/2006/relationships/tags" Target="../tags/tag87.xml"/><Relationship Id="rId8" Type="http://schemas.openxmlformats.org/officeDocument/2006/relationships/image" Target="../media/image13.png"/><Relationship Id="rId7" Type="http://schemas.openxmlformats.org/officeDocument/2006/relationships/tags" Target="../tags/tag86.xml"/><Relationship Id="rId6" Type="http://schemas.openxmlformats.org/officeDocument/2006/relationships/image" Target="../media/image12.png"/><Relationship Id="rId5" Type="http://schemas.openxmlformats.org/officeDocument/2006/relationships/tags" Target="../tags/tag85.xml"/><Relationship Id="rId4" Type="http://schemas.openxmlformats.org/officeDocument/2006/relationships/tags" Target="../tags/tag84.xml"/><Relationship Id="rId3" Type="http://schemas.openxmlformats.org/officeDocument/2006/relationships/image" Target="../media/image2.jpeg"/><Relationship Id="rId2" Type="http://schemas.openxmlformats.org/officeDocument/2006/relationships/tags" Target="../tags/tag83.xml"/><Relationship Id="rId14" Type="http://schemas.openxmlformats.org/officeDocument/2006/relationships/tags" Target="../tags/tag92.xml"/><Relationship Id="rId13" Type="http://schemas.openxmlformats.org/officeDocument/2006/relationships/tags" Target="../tags/tag91.xml"/><Relationship Id="rId12" Type="http://schemas.openxmlformats.org/officeDocument/2006/relationships/tags" Target="../tags/tag90.xml"/><Relationship Id="rId11" Type="http://schemas.openxmlformats.org/officeDocument/2006/relationships/tags" Target="../tags/tag89.xml"/><Relationship Id="rId10" Type="http://schemas.openxmlformats.org/officeDocument/2006/relationships/tags" Target="../tags/tag88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9" Type="http://schemas.openxmlformats.org/officeDocument/2006/relationships/tags" Target="../tags/tag98.xml"/><Relationship Id="rId8" Type="http://schemas.openxmlformats.org/officeDocument/2006/relationships/tags" Target="../tags/tag97.xml"/><Relationship Id="rId7" Type="http://schemas.openxmlformats.org/officeDocument/2006/relationships/tags" Target="../tags/tag96.xml"/><Relationship Id="rId6" Type="http://schemas.openxmlformats.org/officeDocument/2006/relationships/tags" Target="../tags/tag95.xml"/><Relationship Id="rId5" Type="http://schemas.openxmlformats.org/officeDocument/2006/relationships/image" Target="../media/image7.png"/><Relationship Id="rId4" Type="http://schemas.openxmlformats.org/officeDocument/2006/relationships/tags" Target="../tags/tag94.xml"/><Relationship Id="rId3" Type="http://schemas.openxmlformats.org/officeDocument/2006/relationships/image" Target="../media/image2.jpeg"/><Relationship Id="rId2" Type="http://schemas.openxmlformats.org/officeDocument/2006/relationships/tags" Target="../tags/tag93.xml"/><Relationship Id="rId10" Type="http://schemas.openxmlformats.org/officeDocument/2006/relationships/tags" Target="../tags/tag99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9" Type="http://schemas.openxmlformats.org/officeDocument/2006/relationships/tags" Target="../tags/tag106.xml"/><Relationship Id="rId8" Type="http://schemas.openxmlformats.org/officeDocument/2006/relationships/tags" Target="../tags/tag105.xml"/><Relationship Id="rId7" Type="http://schemas.openxmlformats.org/officeDocument/2006/relationships/tags" Target="../tags/tag104.xml"/><Relationship Id="rId6" Type="http://schemas.openxmlformats.org/officeDocument/2006/relationships/tags" Target="../tags/tag103.xml"/><Relationship Id="rId5" Type="http://schemas.openxmlformats.org/officeDocument/2006/relationships/tags" Target="../tags/tag102.xml"/><Relationship Id="rId4" Type="http://schemas.openxmlformats.org/officeDocument/2006/relationships/tags" Target="../tags/tag101.xml"/><Relationship Id="rId3" Type="http://schemas.openxmlformats.org/officeDocument/2006/relationships/image" Target="../media/image2.jpeg"/><Relationship Id="rId2" Type="http://schemas.openxmlformats.org/officeDocument/2006/relationships/tags" Target="../tags/tag100.xm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9" Type="http://schemas.openxmlformats.org/officeDocument/2006/relationships/tags" Target="../tags/tag113.xml"/><Relationship Id="rId8" Type="http://schemas.openxmlformats.org/officeDocument/2006/relationships/tags" Target="../tags/tag112.xml"/><Relationship Id="rId7" Type="http://schemas.openxmlformats.org/officeDocument/2006/relationships/tags" Target="../tags/tag111.xml"/><Relationship Id="rId6" Type="http://schemas.openxmlformats.org/officeDocument/2006/relationships/tags" Target="../tags/tag110.xml"/><Relationship Id="rId5" Type="http://schemas.openxmlformats.org/officeDocument/2006/relationships/tags" Target="../tags/tag109.xml"/><Relationship Id="rId4" Type="http://schemas.openxmlformats.org/officeDocument/2006/relationships/tags" Target="../tags/tag108.xml"/><Relationship Id="rId3" Type="http://schemas.openxmlformats.org/officeDocument/2006/relationships/image" Target="../media/image2.jpeg"/><Relationship Id="rId2" Type="http://schemas.openxmlformats.org/officeDocument/2006/relationships/tags" Target="../tags/tag107.xml"/><Relationship Id="rId10" Type="http://schemas.openxmlformats.org/officeDocument/2006/relationships/tags" Target="../tags/tag114.xml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9" Type="http://schemas.openxmlformats.org/officeDocument/2006/relationships/tags" Target="../tags/tag121.xml"/><Relationship Id="rId8" Type="http://schemas.openxmlformats.org/officeDocument/2006/relationships/tags" Target="../tags/tag120.xml"/><Relationship Id="rId7" Type="http://schemas.openxmlformats.org/officeDocument/2006/relationships/tags" Target="../tags/tag119.xml"/><Relationship Id="rId6" Type="http://schemas.openxmlformats.org/officeDocument/2006/relationships/tags" Target="../tags/tag118.xml"/><Relationship Id="rId5" Type="http://schemas.openxmlformats.org/officeDocument/2006/relationships/tags" Target="../tags/tag117.xml"/><Relationship Id="rId4" Type="http://schemas.openxmlformats.org/officeDocument/2006/relationships/tags" Target="../tags/tag116.xml"/><Relationship Id="rId3" Type="http://schemas.openxmlformats.org/officeDocument/2006/relationships/image" Target="../media/image2.jpeg"/><Relationship Id="rId2" Type="http://schemas.openxmlformats.org/officeDocument/2006/relationships/tags" Target="../tags/tag115.xml"/><Relationship Id="rId10" Type="http://schemas.openxmlformats.org/officeDocument/2006/relationships/tags" Target="../tags/tag122.xml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9" Type="http://schemas.openxmlformats.org/officeDocument/2006/relationships/tags" Target="../tags/tag129.xml"/><Relationship Id="rId8" Type="http://schemas.openxmlformats.org/officeDocument/2006/relationships/tags" Target="../tags/tag128.xml"/><Relationship Id="rId7" Type="http://schemas.openxmlformats.org/officeDocument/2006/relationships/tags" Target="../tags/tag127.xml"/><Relationship Id="rId6" Type="http://schemas.openxmlformats.org/officeDocument/2006/relationships/tags" Target="../tags/tag126.xml"/><Relationship Id="rId5" Type="http://schemas.openxmlformats.org/officeDocument/2006/relationships/tags" Target="../tags/tag125.xml"/><Relationship Id="rId4" Type="http://schemas.openxmlformats.org/officeDocument/2006/relationships/tags" Target="../tags/tag124.xml"/><Relationship Id="rId3" Type="http://schemas.openxmlformats.org/officeDocument/2006/relationships/image" Target="../media/image2.jpeg"/><Relationship Id="rId2" Type="http://schemas.openxmlformats.org/officeDocument/2006/relationships/tags" Target="../tags/tag123.xml"/><Relationship Id="rId10" Type="http://schemas.openxmlformats.org/officeDocument/2006/relationships/tags" Target="../tags/tag130.xml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9" Type="http://schemas.openxmlformats.org/officeDocument/2006/relationships/tags" Target="../tags/tag137.xml"/><Relationship Id="rId8" Type="http://schemas.openxmlformats.org/officeDocument/2006/relationships/tags" Target="../tags/tag136.xml"/><Relationship Id="rId7" Type="http://schemas.openxmlformats.org/officeDocument/2006/relationships/tags" Target="../tags/tag135.xml"/><Relationship Id="rId6" Type="http://schemas.openxmlformats.org/officeDocument/2006/relationships/tags" Target="../tags/tag134.xml"/><Relationship Id="rId5" Type="http://schemas.openxmlformats.org/officeDocument/2006/relationships/tags" Target="../tags/tag133.xml"/><Relationship Id="rId4" Type="http://schemas.openxmlformats.org/officeDocument/2006/relationships/tags" Target="../tags/tag132.xml"/><Relationship Id="rId3" Type="http://schemas.openxmlformats.org/officeDocument/2006/relationships/image" Target="../media/image2.jpeg"/><Relationship Id="rId2" Type="http://schemas.openxmlformats.org/officeDocument/2006/relationships/tags" Target="../tags/tag131.xml"/><Relationship Id="rId12" Type="http://schemas.openxmlformats.org/officeDocument/2006/relationships/tags" Target="../tags/tag140.xml"/><Relationship Id="rId11" Type="http://schemas.openxmlformats.org/officeDocument/2006/relationships/tags" Target="../tags/tag139.xml"/><Relationship Id="rId10" Type="http://schemas.openxmlformats.org/officeDocument/2006/relationships/tags" Target="../tags/tag138.xml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9" Type="http://schemas.openxmlformats.org/officeDocument/2006/relationships/tags" Target="../tags/tag147.xml"/><Relationship Id="rId8" Type="http://schemas.openxmlformats.org/officeDocument/2006/relationships/tags" Target="../tags/tag146.xml"/><Relationship Id="rId7" Type="http://schemas.openxmlformats.org/officeDocument/2006/relationships/tags" Target="../tags/tag145.xml"/><Relationship Id="rId6" Type="http://schemas.openxmlformats.org/officeDocument/2006/relationships/tags" Target="../tags/tag144.xml"/><Relationship Id="rId5" Type="http://schemas.openxmlformats.org/officeDocument/2006/relationships/tags" Target="../tags/tag143.xml"/><Relationship Id="rId4" Type="http://schemas.openxmlformats.org/officeDocument/2006/relationships/tags" Target="../tags/tag142.xml"/><Relationship Id="rId3" Type="http://schemas.openxmlformats.org/officeDocument/2006/relationships/image" Target="../media/image2.jpeg"/><Relationship Id="rId2" Type="http://schemas.openxmlformats.org/officeDocument/2006/relationships/tags" Target="../tags/tag141.xml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9" Type="http://schemas.openxmlformats.org/officeDocument/2006/relationships/image" Target="../media/image5.png"/><Relationship Id="rId8" Type="http://schemas.openxmlformats.org/officeDocument/2006/relationships/tags" Target="../tags/tag4.xml"/><Relationship Id="rId7" Type="http://schemas.openxmlformats.org/officeDocument/2006/relationships/image" Target="../media/image4.png"/><Relationship Id="rId6" Type="http://schemas.openxmlformats.org/officeDocument/2006/relationships/tags" Target="../tags/tag3.xml"/><Relationship Id="rId5" Type="http://schemas.openxmlformats.org/officeDocument/2006/relationships/image" Target="../media/image3.png"/><Relationship Id="rId4" Type="http://schemas.openxmlformats.org/officeDocument/2006/relationships/tags" Target="../tags/tag2.xml"/><Relationship Id="rId3" Type="http://schemas.openxmlformats.org/officeDocument/2006/relationships/image" Target="../media/image2.jpeg"/><Relationship Id="rId2" Type="http://schemas.openxmlformats.org/officeDocument/2006/relationships/tags" Target="../tags/tag1.xml"/><Relationship Id="rId18" Type="http://schemas.openxmlformats.org/officeDocument/2006/relationships/tags" Target="../tags/tag12.xml"/><Relationship Id="rId17" Type="http://schemas.openxmlformats.org/officeDocument/2006/relationships/tags" Target="../tags/tag11.xml"/><Relationship Id="rId16" Type="http://schemas.openxmlformats.org/officeDocument/2006/relationships/tags" Target="../tags/tag10.xml"/><Relationship Id="rId15" Type="http://schemas.openxmlformats.org/officeDocument/2006/relationships/tags" Target="../tags/tag9.xml"/><Relationship Id="rId14" Type="http://schemas.openxmlformats.org/officeDocument/2006/relationships/tags" Target="../tags/tag8.xml"/><Relationship Id="rId13" Type="http://schemas.openxmlformats.org/officeDocument/2006/relationships/tags" Target="../tags/tag7.xml"/><Relationship Id="rId12" Type="http://schemas.openxmlformats.org/officeDocument/2006/relationships/tags" Target="../tags/tag6.xml"/><Relationship Id="rId11" Type="http://schemas.openxmlformats.org/officeDocument/2006/relationships/image" Target="../media/image6.png"/><Relationship Id="rId10" Type="http://schemas.openxmlformats.org/officeDocument/2006/relationships/tags" Target="../tags/tag5.xml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 29" descr="/private/var/folders/td/yyytl1nx6wv248ch38x1c1fh0000gn/T/com.kingsoft.wpsoffice.mac/photoedit2/20230915230409/temp.pngtemp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545388" y="209269"/>
            <a:ext cx="1453515" cy="36582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" y="-3096"/>
            <a:ext cx="9144000" cy="51444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" y="12227"/>
            <a:ext cx="3563778" cy="5125423"/>
          </a:xfrm>
          <a:prstGeom prst="rect">
            <a:avLst/>
          </a:prstGeom>
        </p:spPr>
      </p:pic>
      <p:sp>
        <p:nvSpPr>
          <p:cNvPr id="7" name="摄影图片"/>
          <p:cNvSpPr/>
          <p:nvPr>
            <p:custDataLst>
              <p:tags r:id="rId6"/>
            </p:custDataLst>
          </p:nvPr>
        </p:nvSpPr>
        <p:spPr>
          <a:xfrm>
            <a:off x="386239" y="418134"/>
            <a:ext cx="8769191" cy="4332424"/>
          </a:xfrm>
          <a:prstGeom prst="rect">
            <a:avLst/>
          </a:prstGeom>
          <a:solidFill>
            <a:schemeClr val="lt1">
              <a:alpha val="88000"/>
            </a:schemeClr>
          </a:solidFill>
          <a:ln w="57150" cmpd="sng">
            <a:noFill/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rmAutofit/>
          </a:bodyPr>
          <a:p>
            <a:pPr lvl="0" algn="r"/>
            <a:r>
              <a:rPr kumimoji="1" lang="en-US" altLang="zh-CN" sz="1350" dirty="0">
                <a:solidFill>
                  <a:schemeClr val="dk1"/>
                </a:solidFill>
                <a:latin typeface="微软雅黑" charset="-122"/>
                <a:ea typeface="微软雅黑" charset="-122"/>
                <a:sym typeface="+mn-ea"/>
              </a:rPr>
              <a:t>    </a:t>
            </a:r>
            <a:endParaRPr kumimoji="1" lang="en-US" altLang="zh-CN" sz="1350" dirty="0">
              <a:solidFill>
                <a:schemeClr val="dk1"/>
              </a:solidFill>
              <a:latin typeface="微软雅黑" charset="-122"/>
              <a:ea typeface="微软雅黑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502412" y="332484"/>
            <a:ext cx="8139178" cy="331531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霸蛮体 简" panose="00020600040101010101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8"/>
            </p:custDataLst>
          </p:nvPr>
        </p:nvSpPr>
        <p:spPr>
          <a:xfrm>
            <a:off x="502412" y="714506"/>
            <a:ext cx="8139178" cy="4042387"/>
          </a:xfrm>
        </p:spPr>
        <p:txBody>
          <a:bodyPr vert="horz" lIns="90170" tIns="46990" rIns="90170" bIns="4699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霸蛮体 简" panose="00020600040101010101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霸蛮体 简" panose="00020600040101010101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霸蛮体 简" panose="00020600040101010101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霸蛮体 简" panose="00020600040101010101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霸蛮体 简" panose="00020600040101010101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霸蛮体 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霸蛮体 简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霸蛮体 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238"/>
            <a:ext cx="9143999" cy="5144162"/>
          </a:xfrm>
          <a:prstGeom prst="rect">
            <a:avLst/>
          </a:prstGeom>
        </p:spPr>
      </p:pic>
      <p:sp>
        <p:nvSpPr>
          <p:cNvPr id="2" name="矩形 1"/>
          <p:cNvSpPr/>
          <p:nvPr>
            <p:custDataLst>
              <p:tags r:id="rId4"/>
            </p:custDataLst>
          </p:nvPr>
        </p:nvSpPr>
        <p:spPr>
          <a:xfrm>
            <a:off x="907970" y="867880"/>
            <a:ext cx="7555230" cy="3751601"/>
          </a:xfrm>
          <a:prstGeom prst="rect">
            <a:avLst/>
          </a:prstGeom>
          <a:solidFill>
            <a:srgbClr val="062556">
              <a:alpha val="17000"/>
            </a:srgbClr>
          </a:solidFill>
          <a:ln w="28575" cmpd="sng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350">
              <a:solidFill>
                <a:schemeClr val="lt1"/>
              </a:solidFill>
            </a:endParaRPr>
          </a:p>
        </p:txBody>
      </p:sp>
      <p:sp>
        <p:nvSpPr>
          <p:cNvPr id="9" name="矩形 8"/>
          <p:cNvSpPr/>
          <p:nvPr>
            <p:custDataLst>
              <p:tags r:id="rId5"/>
            </p:custDataLst>
          </p:nvPr>
        </p:nvSpPr>
        <p:spPr>
          <a:xfrm>
            <a:off x="728186" y="695479"/>
            <a:ext cx="7554754" cy="3753444"/>
          </a:xfrm>
          <a:prstGeom prst="rect">
            <a:avLst/>
          </a:prstGeom>
          <a:solidFill>
            <a:schemeClr val="lt1">
              <a:alpha val="21000"/>
            </a:schemeClr>
          </a:solidFill>
          <a:ln w="38100" cmpd="sng">
            <a:solidFill>
              <a:srgbClr val="9DFBF1">
                <a:alpha val="49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350" dirty="0">
              <a:solidFill>
                <a:schemeClr val="lt1"/>
              </a:solidFill>
            </a:endParaRPr>
          </a:p>
        </p:txBody>
      </p:sp>
      <p:pic>
        <p:nvPicPr>
          <p:cNvPr id="10" name="图片 9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64"/>
            <a:ext cx="1495772" cy="1219413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9989" y="3596557"/>
            <a:ext cx="1624011" cy="1547844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霸蛮体 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霸蛮体 简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霸蛮体 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" y="-3096"/>
            <a:ext cx="9144000" cy="51444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" y="12227"/>
            <a:ext cx="3563778" cy="5125423"/>
          </a:xfrm>
          <a:prstGeom prst="rect">
            <a:avLst/>
          </a:prstGeom>
        </p:spPr>
      </p:pic>
      <p:sp>
        <p:nvSpPr>
          <p:cNvPr id="8" name="摄影图片"/>
          <p:cNvSpPr/>
          <p:nvPr>
            <p:custDataLst>
              <p:tags r:id="rId6"/>
            </p:custDataLst>
          </p:nvPr>
        </p:nvSpPr>
        <p:spPr>
          <a:xfrm>
            <a:off x="386239" y="418134"/>
            <a:ext cx="8769191" cy="4332424"/>
          </a:xfrm>
          <a:prstGeom prst="rect">
            <a:avLst/>
          </a:prstGeom>
          <a:solidFill>
            <a:schemeClr val="lt1">
              <a:alpha val="88000"/>
            </a:schemeClr>
          </a:solidFill>
          <a:ln w="57150" cmpd="sng">
            <a:noFill/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rmAutofit/>
          </a:bodyPr>
          <a:p>
            <a:pPr lvl="0" algn="r"/>
            <a:r>
              <a:rPr kumimoji="1" lang="en-US" altLang="zh-CN" sz="1350" dirty="0">
                <a:solidFill>
                  <a:schemeClr val="dk1"/>
                </a:solidFill>
                <a:latin typeface="微软雅黑" charset="-122"/>
                <a:ea typeface="微软雅黑" charset="-122"/>
                <a:sym typeface="+mn-ea"/>
              </a:rPr>
              <a:t>    </a:t>
            </a:r>
            <a:endParaRPr kumimoji="1" lang="en-US" altLang="zh-CN" sz="1350" dirty="0">
              <a:solidFill>
                <a:schemeClr val="dk1"/>
              </a:solidFill>
              <a:latin typeface="微软雅黑" charset="-122"/>
              <a:ea typeface="微软雅黑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502412" y="332484"/>
            <a:ext cx="8139178" cy="331531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霸蛮体 简" panose="00020600040101010101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8"/>
            </p:custDataLst>
          </p:nvPr>
        </p:nvSpPr>
        <p:spPr>
          <a:xfrm>
            <a:off x="502448" y="714506"/>
            <a:ext cx="3962432" cy="4042387"/>
          </a:xfrm>
        </p:spPr>
        <p:txBody>
          <a:bodyPr vert="horz" lIns="90170" tIns="46990" rIns="90170" bIns="4699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霸蛮体 简" panose="00020600040101010101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霸蛮体 简" panose="00020600040101010101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霸蛮体 简" panose="00020600040101010101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霸蛮体 简" panose="00020600040101010101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霸蛮体 简" panose="00020600040101010101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9"/>
            </p:custDataLst>
          </p:nvPr>
        </p:nvSpPr>
        <p:spPr>
          <a:xfrm>
            <a:off x="4679158" y="714506"/>
            <a:ext cx="3962432" cy="4042387"/>
          </a:xfrm>
        </p:spPr>
        <p:txBody>
          <a:bodyPr lIns="90170" tIns="46990" rIns="90170" bIns="46990">
            <a:normAutofit/>
          </a:bodyPr>
          <a:lstStyle>
            <a:lvl1pPr eaLnBrk="1" fontAlgn="auto" latinLnBrk="0" hangingPunct="1">
              <a:defRPr sz="1200">
                <a:solidFill>
                  <a:schemeClr val="tx1"/>
                </a:solidFill>
                <a:latin typeface="Arial" panose="020B0604020202020204" pitchFamily="34" charset="0"/>
                <a:ea typeface="汉仪霸蛮体 简" panose="00020600040101010101" charset="-122"/>
              </a:defRPr>
            </a:lvl1pPr>
            <a:lvl2pPr eaLnBrk="1" fontAlgn="auto" latinLnBrk="0" hangingPunct="1">
              <a:defRPr sz="1200">
                <a:solidFill>
                  <a:schemeClr val="tx1"/>
                </a:solidFill>
                <a:latin typeface="Arial" panose="020B0604020202020204" pitchFamily="34" charset="0"/>
                <a:ea typeface="汉仪霸蛮体 简" panose="00020600040101010101" charset="-122"/>
              </a:defRPr>
            </a:lvl2pPr>
            <a:lvl3pPr eaLnBrk="1" fontAlgn="auto" latinLnBrk="0" hangingPunct="1">
              <a:defRPr sz="1200">
                <a:solidFill>
                  <a:schemeClr val="tx1"/>
                </a:solidFill>
                <a:latin typeface="Arial" panose="020B0604020202020204" pitchFamily="34" charset="0"/>
                <a:ea typeface="汉仪霸蛮体 简" panose="00020600040101010101" charset="-122"/>
              </a:defRPr>
            </a:lvl3pPr>
            <a:lvl4pPr eaLnBrk="1" fontAlgn="auto" latinLnBrk="0" hangingPunct="1">
              <a:defRPr sz="1200">
                <a:solidFill>
                  <a:schemeClr val="tx1"/>
                </a:solidFill>
                <a:latin typeface="Arial" panose="020B0604020202020204" pitchFamily="34" charset="0"/>
                <a:ea typeface="汉仪霸蛮体 简" panose="00020600040101010101" charset="-122"/>
              </a:defRPr>
            </a:lvl4pPr>
            <a:lvl5pPr eaLnBrk="1" fontAlgn="auto" latinLnBrk="0" hangingPunct="1">
              <a:defRPr sz="1200">
                <a:solidFill>
                  <a:schemeClr val="tx1"/>
                </a:solidFill>
                <a:latin typeface="Arial" panose="020B0604020202020204" pitchFamily="34" charset="0"/>
                <a:ea typeface="汉仪霸蛮体 简" panose="0002060004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霸蛮体 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霸蛮体 简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霸蛮体 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" y="-3096"/>
            <a:ext cx="9144000" cy="51444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" y="12227"/>
            <a:ext cx="3563778" cy="5125423"/>
          </a:xfrm>
          <a:prstGeom prst="rect">
            <a:avLst/>
          </a:prstGeom>
        </p:spPr>
      </p:pic>
      <p:sp>
        <p:nvSpPr>
          <p:cNvPr id="10" name="摄影图片"/>
          <p:cNvSpPr/>
          <p:nvPr>
            <p:custDataLst>
              <p:tags r:id="rId6"/>
            </p:custDataLst>
          </p:nvPr>
        </p:nvSpPr>
        <p:spPr>
          <a:xfrm>
            <a:off x="386239" y="418134"/>
            <a:ext cx="8769191" cy="4332424"/>
          </a:xfrm>
          <a:prstGeom prst="rect">
            <a:avLst/>
          </a:prstGeom>
          <a:solidFill>
            <a:schemeClr val="lt1">
              <a:alpha val="88000"/>
            </a:schemeClr>
          </a:solidFill>
          <a:ln w="57150" cmpd="sng">
            <a:noFill/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rmAutofit/>
          </a:bodyPr>
          <a:p>
            <a:pPr lvl="0" algn="r"/>
            <a:r>
              <a:rPr kumimoji="1" lang="en-US" altLang="zh-CN" sz="1350" dirty="0">
                <a:solidFill>
                  <a:schemeClr val="dk1"/>
                </a:solidFill>
                <a:latin typeface="微软雅黑" charset="-122"/>
                <a:ea typeface="微软雅黑" charset="-122"/>
                <a:sym typeface="+mn-ea"/>
              </a:rPr>
              <a:t>    </a:t>
            </a:r>
            <a:endParaRPr kumimoji="1" lang="en-US" altLang="zh-CN" sz="1350" dirty="0">
              <a:solidFill>
                <a:schemeClr val="dk1"/>
              </a:solidFill>
              <a:latin typeface="微软雅黑" charset="-122"/>
              <a:ea typeface="微软雅黑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502412" y="332484"/>
            <a:ext cx="8139178" cy="331531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霸蛮体 简" panose="00020600040101010101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8"/>
            </p:custDataLst>
          </p:nvPr>
        </p:nvSpPr>
        <p:spPr>
          <a:xfrm>
            <a:off x="502448" y="714506"/>
            <a:ext cx="3962432" cy="285802"/>
          </a:xfrm>
        </p:spPr>
        <p:txBody>
          <a:bodyPr lIns="90170" tIns="46990" rIns="90170" bIns="46990" anchor="ctr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1500" b="0" u="none" strike="noStrike" kern="1200" cap="none" spc="200" normalizeH="0" baseline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霸蛮体 简" panose="00020600040101010101" charset="-122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8035" indent="0">
              <a:buNone/>
              <a:defRPr sz="1200" b="1"/>
            </a:lvl7pPr>
            <a:lvl8pPr marL="2400935" indent="0">
              <a:buNone/>
              <a:defRPr sz="1200" b="1"/>
            </a:lvl8pPr>
            <a:lvl9pPr marL="2743835" indent="0">
              <a:buNone/>
              <a:defRPr sz="12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9"/>
            </p:custDataLst>
          </p:nvPr>
        </p:nvSpPr>
        <p:spPr>
          <a:xfrm>
            <a:off x="502444" y="1055079"/>
            <a:ext cx="3962400" cy="3701711"/>
          </a:xfrm>
        </p:spPr>
        <p:txBody>
          <a:bodyPr vert="horz" lIns="90170" tIns="46990" rIns="90170" bIns="4699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霸蛮体 简" panose="00020600040101010101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霸蛮体 简" panose="00020600040101010101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霸蛮体 简" panose="00020600040101010101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霸蛮体 简" panose="00020600040101010101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霸蛮体 简" panose="00020600040101010101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10"/>
            </p:custDataLst>
          </p:nvPr>
        </p:nvSpPr>
        <p:spPr>
          <a:xfrm>
            <a:off x="4676813" y="714506"/>
            <a:ext cx="3962432" cy="285802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15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霸蛮体 简" panose="00020600040101010101" charset="-122"/>
                <a:cs typeface="+mn-cs"/>
                <a:sym typeface="+mn-ea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8035" indent="0">
              <a:buNone/>
              <a:defRPr sz="1200" b="1"/>
            </a:lvl7pPr>
            <a:lvl8pPr marL="2400935" indent="0">
              <a:buNone/>
              <a:defRPr sz="1200" b="1"/>
            </a:lvl8pPr>
            <a:lvl9pPr marL="2743835" indent="0">
              <a:buNone/>
              <a:defRPr sz="12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11"/>
            </p:custDataLst>
          </p:nvPr>
        </p:nvSpPr>
        <p:spPr>
          <a:xfrm>
            <a:off x="4676813" y="1055079"/>
            <a:ext cx="3962432" cy="3701711"/>
          </a:xfrm>
        </p:spPr>
        <p:txBody>
          <a:bodyPr vert="horz" lIns="90170" tIns="46990" rIns="90170" bIns="4699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霸蛮体 简" panose="00020600040101010101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霸蛮体 简" panose="00020600040101010101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霸蛮体 简" panose="00020600040101010101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霸蛮体 简" panose="00020600040101010101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霸蛮体 简" panose="00020600040101010101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12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霸蛮体 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13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霸蛮体 简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14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霸蛮体 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44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39213"/>
            <a:ext cx="3764280" cy="250518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7062" y="0"/>
            <a:ext cx="2566938" cy="2286876"/>
          </a:xfrm>
          <a:prstGeom prst="rect">
            <a:avLst/>
          </a:prstGeom>
          <a:ln>
            <a:noFill/>
          </a:ln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/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汉仪霸蛮体 简" panose="00020600040101010101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霸蛮体 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霸蛮体 简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霸蛮体 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霸蛮体 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霸蛮体 简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霸蛮体 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" y="-3096"/>
            <a:ext cx="9144000" cy="51444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" y="12227"/>
            <a:ext cx="3563778" cy="5125423"/>
          </a:xfrm>
          <a:prstGeom prst="rect">
            <a:avLst/>
          </a:prstGeom>
        </p:spPr>
      </p:pic>
      <p:sp>
        <p:nvSpPr>
          <p:cNvPr id="8" name="摄影图片"/>
          <p:cNvSpPr/>
          <p:nvPr>
            <p:custDataLst>
              <p:tags r:id="rId6"/>
            </p:custDataLst>
          </p:nvPr>
        </p:nvSpPr>
        <p:spPr>
          <a:xfrm>
            <a:off x="386239" y="418134"/>
            <a:ext cx="8769191" cy="4332424"/>
          </a:xfrm>
          <a:prstGeom prst="rect">
            <a:avLst/>
          </a:prstGeom>
          <a:solidFill>
            <a:schemeClr val="lt1">
              <a:alpha val="88000"/>
            </a:schemeClr>
          </a:solidFill>
          <a:ln w="57150" cmpd="sng">
            <a:noFill/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rmAutofit/>
          </a:bodyPr>
          <a:p>
            <a:pPr lvl="0" algn="r"/>
            <a:r>
              <a:rPr kumimoji="1" lang="en-US" altLang="zh-CN" sz="1350" dirty="0">
                <a:solidFill>
                  <a:schemeClr val="dk1"/>
                </a:solidFill>
                <a:latin typeface="微软雅黑" charset="-122"/>
                <a:ea typeface="微软雅黑" charset="-122"/>
                <a:sym typeface="+mn-ea"/>
              </a:rPr>
              <a:t>    </a:t>
            </a:r>
            <a:endParaRPr kumimoji="1" lang="en-US" altLang="zh-CN" sz="1350" dirty="0">
              <a:solidFill>
                <a:schemeClr val="dk1"/>
              </a:solidFill>
              <a:latin typeface="微软雅黑" charset="-122"/>
              <a:ea typeface="微软雅黑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502448" y="332484"/>
            <a:ext cx="8139178" cy="331531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霸蛮体 简" panose="00020600040101010101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8"/>
            </p:custDataLst>
          </p:nvPr>
        </p:nvSpPr>
        <p:spPr>
          <a:xfrm>
            <a:off x="502448" y="714506"/>
            <a:ext cx="3962432" cy="4042387"/>
          </a:xfrm>
        </p:spPr>
        <p:txBody>
          <a:bodyPr vert="horz" lIns="90170" tIns="46990" rIns="90170" bIns="4699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霸蛮体 简" panose="00020600040101010101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9"/>
            </p:custDataLst>
          </p:nvPr>
        </p:nvSpPr>
        <p:spPr>
          <a:xfrm>
            <a:off x="4679194" y="714506"/>
            <a:ext cx="3962432" cy="4042387"/>
          </a:xfrm>
        </p:spPr>
        <p:txBody>
          <a:bodyPr vert="horz" lIns="90170" tIns="46990" rIns="90170" bIns="4699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霸蛮体 简" panose="00020600040101010101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霸蛮体 简" panose="00020600040101010101" charset="-122"/>
              </a:defRPr>
            </a:lvl1pPr>
          </a:lstStyle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霸蛮体 简" panose="0002060004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霸蛮体 简" panose="00020600040101010101" charset="-122"/>
              </a:defRPr>
            </a:lvl1pPr>
          </a:lstStyle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" y="-3096"/>
            <a:ext cx="9144000" cy="51444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" y="12227"/>
            <a:ext cx="3563778" cy="5125423"/>
          </a:xfrm>
          <a:prstGeom prst="rect">
            <a:avLst/>
          </a:prstGeom>
        </p:spPr>
      </p:pic>
      <p:sp>
        <p:nvSpPr>
          <p:cNvPr id="7" name="摄影图片"/>
          <p:cNvSpPr/>
          <p:nvPr>
            <p:custDataLst>
              <p:tags r:id="rId6"/>
            </p:custDataLst>
          </p:nvPr>
        </p:nvSpPr>
        <p:spPr>
          <a:xfrm>
            <a:off x="386239" y="418134"/>
            <a:ext cx="8769191" cy="4332424"/>
          </a:xfrm>
          <a:prstGeom prst="rect">
            <a:avLst/>
          </a:prstGeom>
          <a:solidFill>
            <a:schemeClr val="lt1">
              <a:alpha val="88000"/>
            </a:schemeClr>
          </a:solidFill>
          <a:ln w="57150" cmpd="sng">
            <a:noFill/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rmAutofit/>
          </a:bodyPr>
          <a:p>
            <a:pPr lvl="0" algn="r"/>
            <a:r>
              <a:rPr kumimoji="1" lang="en-US" altLang="zh-CN" sz="1350" dirty="0">
                <a:solidFill>
                  <a:schemeClr val="dk1"/>
                </a:solidFill>
                <a:latin typeface="微软雅黑" charset="-122"/>
                <a:ea typeface="微软雅黑" charset="-122"/>
                <a:sym typeface="+mn-ea"/>
              </a:rPr>
              <a:t>    </a:t>
            </a:r>
            <a:endParaRPr kumimoji="1" lang="en-US" altLang="zh-CN" sz="1350" dirty="0">
              <a:solidFill>
                <a:schemeClr val="dk1"/>
              </a:solidFill>
              <a:latin typeface="微软雅黑" charset="-122"/>
              <a:ea typeface="微软雅黑" charset="-122"/>
              <a:sym typeface="+mn-ea"/>
            </a:endParaRPr>
          </a:p>
        </p:txBody>
      </p:sp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7"/>
            </p:custDataLst>
          </p:nvPr>
        </p:nvSpPr>
        <p:spPr>
          <a:xfrm>
            <a:off x="7928351" y="714506"/>
            <a:ext cx="713238" cy="4042387"/>
          </a:xfrm>
        </p:spPr>
        <p:txBody>
          <a:bodyPr vert="eaVert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霸蛮体 简" panose="00020600040101010101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8"/>
            </p:custDataLst>
          </p:nvPr>
        </p:nvSpPr>
        <p:spPr>
          <a:xfrm>
            <a:off x="502444" y="714500"/>
            <a:ext cx="7371076" cy="4042387"/>
          </a:xfrm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汉仪霸蛮体 简" panose="00020600040101010101" charset="-122"/>
              </a:defRPr>
            </a:lvl1pPr>
            <a:lvl2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汉仪霸蛮体 简" panose="00020600040101010101" charset="-122"/>
              </a:defRPr>
            </a:lvl2pPr>
            <a:lvl3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汉仪霸蛮体 简" panose="00020600040101010101" charset="-122"/>
              </a:defRPr>
            </a:lvl3pPr>
            <a:lvl4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汉仪霸蛮体 简" panose="00020600040101010101" charset="-122"/>
              </a:defRPr>
            </a:lvl4pPr>
            <a:lvl5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汉仪霸蛮体 简" panose="0002060004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霸蛮体 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霸蛮体 简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霸蛮体 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" y="-3096"/>
            <a:ext cx="9144000" cy="51444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" y="12227"/>
            <a:ext cx="3563778" cy="5125423"/>
          </a:xfrm>
          <a:prstGeom prst="rect">
            <a:avLst/>
          </a:prstGeom>
        </p:spPr>
      </p:pic>
      <p:sp>
        <p:nvSpPr>
          <p:cNvPr id="2" name="摄影图片"/>
          <p:cNvSpPr/>
          <p:nvPr>
            <p:custDataLst>
              <p:tags r:id="rId6"/>
            </p:custDataLst>
          </p:nvPr>
        </p:nvSpPr>
        <p:spPr>
          <a:xfrm>
            <a:off x="386239" y="418134"/>
            <a:ext cx="8769191" cy="4332424"/>
          </a:xfrm>
          <a:prstGeom prst="rect">
            <a:avLst/>
          </a:prstGeom>
          <a:solidFill>
            <a:schemeClr val="lt1">
              <a:alpha val="88000"/>
            </a:schemeClr>
          </a:solidFill>
          <a:ln w="57150" cmpd="sng">
            <a:noFill/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rmAutofit/>
          </a:bodyPr>
          <a:p>
            <a:pPr lvl="0" algn="r"/>
            <a:r>
              <a:rPr kumimoji="1" lang="en-US" altLang="zh-CN" sz="1350" dirty="0">
                <a:solidFill>
                  <a:schemeClr val="dk1"/>
                </a:solidFill>
                <a:latin typeface="微软雅黑" charset="-122"/>
                <a:ea typeface="微软雅黑" charset="-122"/>
                <a:sym typeface="+mn-ea"/>
              </a:rPr>
              <a:t>    </a:t>
            </a:r>
            <a:endParaRPr kumimoji="1" lang="en-US" altLang="zh-CN" sz="1350" dirty="0">
              <a:solidFill>
                <a:schemeClr val="dk1"/>
              </a:solidFill>
              <a:latin typeface="微软雅黑" charset="-122"/>
              <a:ea typeface="微软雅黑" charset="-122"/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霸蛮体 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霸蛮体 简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霸蛮体 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0"/>
            </p:custDataLst>
          </p:nvPr>
        </p:nvSpPr>
        <p:spPr>
          <a:xfrm>
            <a:off x="502448" y="714506"/>
            <a:ext cx="8139178" cy="4042387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汉仪霸蛮体 简" panose="00020600040101010101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汉仪霸蛮体 简" panose="00020600040101010101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汉仪霸蛮体 简" panose="00020600040101010101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汉仪霸蛮体 简" panose="00020600040101010101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汉仪霸蛮体 简" panose="0002060004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" y="-4525"/>
            <a:ext cx="9143577" cy="5144162"/>
          </a:xfrm>
          <a:prstGeom prst="rect">
            <a:avLst/>
          </a:prstGeom>
        </p:spPr>
      </p:pic>
      <p:sp>
        <p:nvSpPr>
          <p:cNvPr id="2" name="矩形 1"/>
          <p:cNvSpPr/>
          <p:nvPr>
            <p:custDataLst>
              <p:tags r:id="rId4"/>
            </p:custDataLst>
          </p:nvPr>
        </p:nvSpPr>
        <p:spPr>
          <a:xfrm>
            <a:off x="307841" y="285562"/>
            <a:ext cx="8556894" cy="4572800"/>
          </a:xfrm>
          <a:prstGeom prst="rect">
            <a:avLst/>
          </a:prstGeom>
          <a:solidFill>
            <a:schemeClr val="lt1">
              <a:alpha val="20000"/>
            </a:schemeClr>
          </a:solidFill>
          <a:ln w="44450" cmpd="sng">
            <a:solidFill>
              <a:srgbClr val="9FF6EC">
                <a:alpha val="42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350">
              <a:solidFill>
                <a:schemeClr val="lt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7020"/>
          <a:stretch>
            <a:fillRect/>
          </a:stretch>
        </p:blipFill>
        <p:spPr>
          <a:xfrm>
            <a:off x="-4762" y="3730923"/>
            <a:ext cx="1824446" cy="1420622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3128" y="1668341"/>
            <a:ext cx="3170863" cy="3476050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霸蛮体 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霸蛮体 简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霸蛮体 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标题 5"/>
          <p:cNvSpPr/>
          <p:nvPr>
            <p:ph type="title" idx="1" hasCustomPrompt="1"/>
            <p:custDataLst>
              <p:tags r:id="rId12"/>
            </p:custDataLst>
          </p:nvPr>
        </p:nvSpPr>
        <p:spPr>
          <a:xfrm>
            <a:off x="338451" y="2434672"/>
            <a:ext cx="7573613" cy="691636"/>
          </a:xfrm>
          <a:noFill/>
        </p:spPr>
        <p:txBody>
          <a:bodyPr vert="horz" wrap="square" lIns="101600" tIns="38100" rIns="76200" bIns="38100" rtlCol="0" anchor="ctr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kumimoji="0" lang="zh-CN" altLang="en-US" sz="3750" b="1" i="0" u="none" strike="noStrike" kern="1200" cap="none" spc="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汉仪霸蛮体 简" panose="00020600040101010101" charset="-122"/>
                <a:cs typeface="微软雅黑" charset="-122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  <a:endParaRPr>
              <a:sym typeface="+mn-ea"/>
            </a:endParaRPr>
          </a:p>
        </p:txBody>
      </p:sp>
      <p:sp>
        <p:nvSpPr>
          <p:cNvPr id="10" name="副标题 6"/>
          <p:cNvSpPr/>
          <p:nvPr>
            <p:ph type="subTitle" idx="2" hasCustomPrompt="1"/>
            <p:custDataLst>
              <p:tags r:id="rId13"/>
            </p:custDataLst>
          </p:nvPr>
        </p:nvSpPr>
        <p:spPr>
          <a:xfrm>
            <a:off x="355868" y="1511674"/>
            <a:ext cx="7537773" cy="879841"/>
          </a:xfrm>
          <a:noFill/>
        </p:spPr>
        <p:txBody>
          <a:bodyPr vert="horz" wrap="square" lIns="91440" tIns="45720" rIns="91440" bIns="0" rtlCol="0" anchor="b">
            <a:normAutofit/>
          </a:bodyPr>
          <a:lstStyle>
            <a:lvl1pPr marL="0" marR="0" indent="-17145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defRPr kumimoji="0" lang="zh-CN" altLang="en-US" sz="2700" b="0" i="0" u="none" strike="noStrike" kern="1200" cap="none" spc="350" normalizeH="0" baseline="0" noProof="1" dirty="0">
                <a:solidFill>
                  <a:schemeClr val="lt1"/>
                </a:solidFill>
                <a:effectLst/>
                <a:uFillTx/>
                <a:latin typeface="Arial" panose="020B0604020202020204" pitchFamily="34" charset="0"/>
                <a:ea typeface="汉仪霸蛮体 简" panose="00020600040101010101" charset="-122"/>
                <a:cs typeface="+mn-cs"/>
              </a:defRPr>
            </a:lvl1pPr>
            <a:lvl2pPr marL="51435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200" u="none" strike="noStrike" kern="1200" cap="none" spc="150" normalizeH="0" baseline="0">
                <a:solidFill>
                  <a:schemeClr val="lt1"/>
                </a:solidFill>
                <a:uFillTx/>
                <a:latin typeface="微软雅黑" charset="-122"/>
                <a:ea typeface="微软雅黑" charset="-122"/>
                <a:cs typeface="+mn-cs"/>
              </a:defRPr>
            </a:lvl2pPr>
            <a:lvl3pPr marL="85725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200" u="none" strike="noStrike" kern="1200" cap="none" spc="150" normalizeH="0" baseline="0">
                <a:solidFill>
                  <a:schemeClr val="lt1"/>
                </a:solidFill>
                <a:uFillTx/>
                <a:latin typeface="微软雅黑" charset="-122"/>
                <a:ea typeface="微软雅黑" charset="-122"/>
                <a:cs typeface="+mn-cs"/>
              </a:defRPr>
            </a:lvl3pPr>
            <a:lvl4pPr marL="120015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200" u="none" strike="noStrike" kern="1200" cap="none" spc="150" normalizeH="0" baseline="0">
                <a:solidFill>
                  <a:schemeClr val="lt1"/>
                </a:solidFill>
                <a:uFillTx/>
                <a:latin typeface="微软雅黑" charset="-122"/>
                <a:ea typeface="微软雅黑" charset="-122"/>
                <a:cs typeface="+mn-cs"/>
              </a:defRPr>
            </a:lvl4pPr>
            <a:lvl5pPr marL="154305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200" u="none" strike="noStrike" kern="1200" cap="none" spc="150" normalizeH="0" baseline="0">
                <a:solidFill>
                  <a:schemeClr val="lt1"/>
                </a:solidFill>
                <a:uFillTx/>
                <a:latin typeface="微软雅黑" charset="-122"/>
                <a:ea typeface="微软雅黑" charset="-122"/>
                <a:cs typeface="+mn-cs"/>
              </a:defRPr>
            </a:lvl5pPr>
            <a:lvl6pPr marL="1886585" indent="-171450" algn="l" defTabSz="9144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485" indent="-171450" algn="l" defTabSz="9144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385" indent="-171450" algn="l" defTabSz="9144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285" indent="-171450" algn="l" defTabSz="9144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单击此处编辑副标题</a:t>
            </a:r>
            <a:endParaRPr>
              <a:sym typeface="+mn-ea"/>
            </a:endParaRPr>
          </a:p>
        </p:txBody>
      </p:sp>
      <p:sp>
        <p:nvSpPr>
          <p:cNvPr id="11" name="文本占位符 7"/>
          <p:cNvSpPr/>
          <p:nvPr>
            <p:ph type="body" idx="3" hasCustomPrompt="1"/>
            <p:custDataLst>
              <p:tags r:id="rId14"/>
            </p:custDataLst>
          </p:nvPr>
        </p:nvSpPr>
        <p:spPr>
          <a:xfrm>
            <a:off x="695090" y="3169464"/>
            <a:ext cx="6859331" cy="463259"/>
          </a:xfrm>
          <a:noFill/>
        </p:spPr>
        <p:txBody>
          <a:bodyPr vert="horz" wrap="square" lIns="101600" tIns="0" rIns="82550" bIns="0" rtlCol="0">
            <a:normAutofit/>
          </a:bodyPr>
          <a:lstStyle>
            <a:lvl1pPr marL="0" marR="0" indent="-17145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defRPr kumimoji="0" lang="zh-CN" altLang="en-US" sz="1350" b="0" i="0" u="none" strike="noStrike" kern="1200" cap="none" spc="300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汉仪霸蛮体 简" panose="00020600040101010101" charset="-122"/>
                <a:cs typeface="+mn-cs"/>
              </a:defRPr>
            </a:lvl1pPr>
            <a:lvl2pPr marL="51435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200" u="none" strike="noStrike" kern="1200" cap="none" spc="150" normalizeH="0" baseline="0">
                <a:solidFill>
                  <a:schemeClr val="lt1"/>
                </a:solidFill>
                <a:uFillTx/>
                <a:latin typeface="微软雅黑" charset="-122"/>
                <a:ea typeface="微软雅黑" charset="-122"/>
                <a:cs typeface="+mn-cs"/>
              </a:defRPr>
            </a:lvl2pPr>
            <a:lvl3pPr marL="85725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200" u="none" strike="noStrike" kern="1200" cap="none" spc="150" normalizeH="0" baseline="0">
                <a:solidFill>
                  <a:schemeClr val="lt1"/>
                </a:solidFill>
                <a:uFillTx/>
                <a:latin typeface="微软雅黑" charset="-122"/>
                <a:ea typeface="微软雅黑" charset="-122"/>
                <a:cs typeface="+mn-cs"/>
              </a:defRPr>
            </a:lvl3pPr>
            <a:lvl4pPr marL="120015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200" u="none" strike="noStrike" kern="1200" cap="none" spc="150" normalizeH="0" baseline="0">
                <a:solidFill>
                  <a:schemeClr val="lt1"/>
                </a:solidFill>
                <a:uFillTx/>
                <a:latin typeface="微软雅黑" charset="-122"/>
                <a:ea typeface="微软雅黑" charset="-122"/>
                <a:cs typeface="+mn-cs"/>
              </a:defRPr>
            </a:lvl4pPr>
            <a:lvl5pPr marL="154305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200" u="none" strike="noStrike" kern="1200" cap="none" spc="150" normalizeH="0" baseline="0">
                <a:solidFill>
                  <a:schemeClr val="lt1"/>
                </a:solidFill>
                <a:uFillTx/>
                <a:latin typeface="微软雅黑" charset="-122"/>
                <a:ea typeface="微软雅黑" charset="-122"/>
                <a:cs typeface="+mn-cs"/>
              </a:defRPr>
            </a:lvl5pPr>
            <a:lvl6pPr marL="1886585" indent="-171450" algn="l" defTabSz="9144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485" indent="-171450" algn="l" defTabSz="9144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385" indent="-171450" algn="l" defTabSz="9144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285" indent="-171450" algn="l" defTabSz="9144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单击此处添加文本</a:t>
            </a:r>
            <a:endParaRPr>
              <a:sym typeface="+mn-ea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矩形 33"/>
          <p:cNvSpPr/>
          <p:nvPr userDrawn="1"/>
        </p:nvSpPr>
        <p:spPr>
          <a:xfrm>
            <a:off x="318135" y="207460"/>
            <a:ext cx="2820035" cy="36830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p>
            <a:r>
              <a:rPr lang="en-US" altLang="zh-CN">
                <a:ln w="38100">
                  <a:noFill/>
                </a:ln>
                <a:solidFill>
                  <a:srgbClr val="223250"/>
                </a:solidFill>
                <a:latin typeface="Al Tarikh" panose="00000400000000000000" charset="0"/>
                <a:ea typeface="+mj-ea"/>
                <a:cs typeface="Al Tarikh" panose="00000400000000000000" charset="0"/>
                <a:sym typeface="+mn-lt"/>
              </a:rPr>
              <a:t>INTRODUCTION</a:t>
            </a:r>
            <a:endParaRPr lang="en-US" altLang="zh-CN">
              <a:ln w="38100">
                <a:noFill/>
              </a:ln>
              <a:solidFill>
                <a:srgbClr val="223250"/>
              </a:solidFill>
              <a:latin typeface="Al Tarikh" panose="00000400000000000000" charset="0"/>
              <a:ea typeface="+mj-ea"/>
              <a:cs typeface="Al Tarikh" panose="00000400000000000000" charset="0"/>
              <a:sym typeface="+mn-lt"/>
            </a:endParaRPr>
          </a:p>
        </p:txBody>
      </p:sp>
      <p:pic>
        <p:nvPicPr>
          <p:cNvPr id="30" name="图片 29" descr="/private/var/folders/td/yyytl1nx6wv248ch38x1c1fh0000gn/T/com.kingsoft.wpsoffice.mac/photoedit2/20230915230409/temp.pngtemp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545388" y="209269"/>
            <a:ext cx="1453515" cy="36582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" y="-3096"/>
            <a:ext cx="9144000" cy="51444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" y="12227"/>
            <a:ext cx="3563778" cy="5125423"/>
          </a:xfrm>
          <a:prstGeom prst="rect">
            <a:avLst/>
          </a:prstGeom>
        </p:spPr>
      </p:pic>
      <p:sp>
        <p:nvSpPr>
          <p:cNvPr id="7" name="摄影图片"/>
          <p:cNvSpPr/>
          <p:nvPr>
            <p:custDataLst>
              <p:tags r:id="rId6"/>
            </p:custDataLst>
          </p:nvPr>
        </p:nvSpPr>
        <p:spPr>
          <a:xfrm>
            <a:off x="386239" y="418134"/>
            <a:ext cx="8769191" cy="4332424"/>
          </a:xfrm>
          <a:prstGeom prst="rect">
            <a:avLst/>
          </a:prstGeom>
          <a:solidFill>
            <a:schemeClr val="lt1">
              <a:alpha val="88000"/>
            </a:schemeClr>
          </a:solidFill>
          <a:ln w="57150" cmpd="sng">
            <a:noFill/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rmAutofit/>
          </a:bodyPr>
          <a:p>
            <a:pPr lvl="0" algn="r"/>
            <a:r>
              <a:rPr kumimoji="1" lang="en-US" altLang="zh-CN" sz="1350" dirty="0">
                <a:solidFill>
                  <a:schemeClr val="dk1"/>
                </a:solidFill>
                <a:latin typeface="微软雅黑" charset="-122"/>
                <a:ea typeface="微软雅黑" charset="-122"/>
                <a:sym typeface="+mn-ea"/>
              </a:rPr>
              <a:t>    </a:t>
            </a:r>
            <a:endParaRPr kumimoji="1" lang="en-US" altLang="zh-CN" sz="1350" dirty="0">
              <a:solidFill>
                <a:schemeClr val="dk1"/>
              </a:solidFill>
              <a:latin typeface="微软雅黑" charset="-122"/>
              <a:ea typeface="微软雅黑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霸蛮体 简" panose="00020600040101010101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霸蛮体 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霸蛮体 简" panose="0002060004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霸蛮体 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" y="-3096"/>
            <a:ext cx="9144000" cy="5144400"/>
          </a:xfrm>
          <a:prstGeom prst="rect">
            <a:avLst/>
          </a:prstGeom>
        </p:spPr>
      </p:pic>
      <p:sp>
        <p:nvSpPr>
          <p:cNvPr id="6" name="矩形 5"/>
          <p:cNvSpPr/>
          <p:nvPr>
            <p:custDataLst>
              <p:tags r:id="rId4"/>
            </p:custDataLst>
          </p:nvPr>
        </p:nvSpPr>
        <p:spPr>
          <a:xfrm>
            <a:off x="219600" y="228190"/>
            <a:ext cx="8704800" cy="468802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350">
              <a:solidFill>
                <a:schemeClr val="lt1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961200" y="937064"/>
            <a:ext cx="7219800" cy="542795"/>
          </a:xfrm>
        </p:spPr>
        <p:txBody>
          <a:bodyPr anchor="ctr"/>
          <a:lstStyle>
            <a:lvl1pPr>
              <a:defRPr sz="2400" baseline="0">
                <a:solidFill>
                  <a:schemeClr val="tx1"/>
                </a:solidFill>
                <a:latin typeface="Arial" panose="020B0604020202020204" pitchFamily="34" charset="0"/>
                <a:ea typeface="汉仪霸蛮体 简" panose="00020600040101010101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6"/>
            </p:custDataLst>
          </p:nvPr>
        </p:nvSpPr>
        <p:spPr>
          <a:xfrm>
            <a:off x="960835" y="1622984"/>
            <a:ext cx="7219950" cy="2584352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霸蛮体 简" panose="00020600040101010101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霸蛮体 简" panose="00020600040101010101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霸蛮体 简" panose="00020600040101010101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霸蛮体 简" panose="00020600040101010101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霸蛮体 简" panose="0002060004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霸蛮体 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霸蛮体 简" panose="0002060004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霸蛮体 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" y="-3096"/>
            <a:ext cx="9144000" cy="5144400"/>
          </a:xfrm>
          <a:prstGeom prst="rect">
            <a:avLst/>
          </a:prstGeom>
        </p:spPr>
      </p:pic>
      <p:sp>
        <p:nvSpPr>
          <p:cNvPr id="6" name="矩形 5"/>
          <p:cNvSpPr/>
          <p:nvPr>
            <p:custDataLst>
              <p:tags r:id="rId4"/>
            </p:custDataLst>
          </p:nvPr>
        </p:nvSpPr>
        <p:spPr>
          <a:xfrm>
            <a:off x="0" y="0"/>
            <a:ext cx="3617595" cy="5150592"/>
          </a:xfrm>
          <a:prstGeom prst="rect">
            <a:avLst/>
          </a:prstGeom>
          <a:solidFill>
            <a:schemeClr val="dk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lvl="0" algn="ctr"/>
            <a:endParaRPr lang="en-US" altLang="zh-CN" sz="1350" dirty="0">
              <a:solidFill>
                <a:schemeClr val="lt1"/>
              </a:solidFill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437400" y="577901"/>
            <a:ext cx="2970000" cy="661616"/>
          </a:xfrm>
        </p:spPr>
        <p:txBody>
          <a:bodyPr anchor="ctr" anchorCtr="0"/>
          <a:lstStyle>
            <a:lvl1pPr>
              <a:defRPr sz="2700" baseline="0">
                <a:solidFill>
                  <a:schemeClr val="tx1"/>
                </a:solidFill>
                <a:latin typeface="Arial" panose="020B0604020202020204" pitchFamily="34" charset="0"/>
                <a:ea typeface="汉仪霸蛮体 简" panose="00020600040101010101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霸蛮体 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霸蛮体 简" panose="0002060004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霸蛮体 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9"/>
            </p:custDataLst>
          </p:nvPr>
        </p:nvSpPr>
        <p:spPr>
          <a:xfrm>
            <a:off x="440100" y="1323231"/>
            <a:ext cx="2967300" cy="3070437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霸蛮体 简" panose="00020600040101010101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霸蛮体 简" panose="00020600040101010101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霸蛮体 简" panose="00020600040101010101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霸蛮体 简" panose="00020600040101010101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霸蛮体 简" panose="0002060004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0"/>
            </p:custDataLst>
          </p:nvPr>
        </p:nvSpPr>
        <p:spPr>
          <a:xfrm>
            <a:off x="3825900" y="577555"/>
            <a:ext cx="4860000" cy="3816621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霸蛮体 简" panose="00020600040101010101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霸蛮体 简" panose="00020600040101010101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霸蛮体 简" panose="00020600040101010101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霸蛮体 简" panose="00020600040101010101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霸蛮体 简" panose="0002060004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" y="-3096"/>
            <a:ext cx="9144000" cy="5144400"/>
          </a:xfrm>
          <a:prstGeom prst="rect">
            <a:avLst/>
          </a:prstGeom>
        </p:spPr>
      </p:pic>
      <p:sp>
        <p:nvSpPr>
          <p:cNvPr id="6" name="矩形 5"/>
          <p:cNvSpPr/>
          <p:nvPr>
            <p:custDataLst>
              <p:tags r:id="rId4"/>
            </p:custDataLst>
          </p:nvPr>
        </p:nvSpPr>
        <p:spPr>
          <a:xfrm>
            <a:off x="0" y="0"/>
            <a:ext cx="9144000" cy="1998350"/>
          </a:xfrm>
          <a:prstGeom prst="rect">
            <a:avLst/>
          </a:prstGeom>
          <a:solidFill>
            <a:schemeClr val="dk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lvl="0" algn="ctr"/>
            <a:endParaRPr lang="en-US" altLang="zh-CN" sz="1350">
              <a:solidFill>
                <a:schemeClr val="lt1"/>
              </a:solidFill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459000" y="586002"/>
            <a:ext cx="8232300" cy="469882"/>
          </a:xfrm>
        </p:spPr>
        <p:txBody>
          <a:bodyPr anchor="ctr"/>
          <a:lstStyle>
            <a:lvl1pPr algn="ctr">
              <a:defRPr sz="2700" baseline="0">
                <a:solidFill>
                  <a:schemeClr val="tx1"/>
                </a:solidFill>
                <a:latin typeface="Arial" panose="020B0604020202020204" pitchFamily="34" charset="0"/>
                <a:ea typeface="汉仪霸蛮体 简" panose="00020600040101010101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霸蛮体 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霸蛮体 简" panose="0002060004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霸蛮体 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9"/>
            </p:custDataLst>
          </p:nvPr>
        </p:nvSpPr>
        <p:spPr>
          <a:xfrm>
            <a:off x="459000" y="1244918"/>
            <a:ext cx="8231981" cy="621109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霸蛮体 简" panose="00020600040101010101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0"/>
            </p:custDataLst>
          </p:nvPr>
        </p:nvSpPr>
        <p:spPr>
          <a:xfrm>
            <a:off x="459581" y="2106368"/>
            <a:ext cx="8224200" cy="257355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霸蛮体 简" panose="00020600040101010101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霸蛮体 简" panose="00020600040101010101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霸蛮体 简" panose="00020600040101010101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霸蛮体 简" panose="00020600040101010101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霸蛮体 简" panose="0002060004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" y="-3096"/>
            <a:ext cx="9144000" cy="5144400"/>
          </a:xfrm>
          <a:prstGeom prst="rect">
            <a:avLst/>
          </a:prstGeom>
        </p:spPr>
      </p:pic>
      <p:sp>
        <p:nvSpPr>
          <p:cNvPr id="6" name="矩形 5"/>
          <p:cNvSpPr/>
          <p:nvPr>
            <p:custDataLst>
              <p:tags r:id="rId4"/>
            </p:custDataLst>
          </p:nvPr>
        </p:nvSpPr>
        <p:spPr>
          <a:xfrm>
            <a:off x="0" y="3772561"/>
            <a:ext cx="9144000" cy="1371839"/>
          </a:xfrm>
          <a:prstGeom prst="rect">
            <a:avLst/>
          </a:prstGeom>
          <a:solidFill>
            <a:schemeClr val="dk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lvl="0" algn="ctr"/>
            <a:endParaRPr lang="en-US" altLang="zh-CN" sz="1350">
              <a:solidFill>
                <a:schemeClr val="lt1"/>
              </a:solidFill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453600" y="502288"/>
            <a:ext cx="8232300" cy="423974"/>
          </a:xfrm>
        </p:spPr>
        <p:txBody>
          <a:bodyPr anchor="ctr" anchorCtr="0"/>
          <a:lstStyle>
            <a:lvl1pPr algn="ctr">
              <a:defRPr sz="2400" baseline="0">
                <a:solidFill>
                  <a:schemeClr val="tx1"/>
                </a:solidFill>
                <a:latin typeface="Arial" panose="020B0604020202020204" pitchFamily="34" charset="0"/>
                <a:ea typeface="汉仪霸蛮体 简" panose="00020600040101010101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霸蛮体 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霸蛮体 简" panose="0002060004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霸蛮体 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9"/>
            </p:custDataLst>
          </p:nvPr>
        </p:nvSpPr>
        <p:spPr>
          <a:xfrm>
            <a:off x="453628" y="1261121"/>
            <a:ext cx="8243100" cy="2408821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霸蛮体 简" panose="00020600040101010101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霸蛮体 简" panose="00020600040101010101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霸蛮体 简" panose="00020600040101010101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霸蛮体 简" panose="00020600040101010101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霸蛮体 简" panose="0002060004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10"/>
            </p:custDataLst>
          </p:nvPr>
        </p:nvSpPr>
        <p:spPr>
          <a:xfrm>
            <a:off x="445500" y="3885980"/>
            <a:ext cx="8251200" cy="758833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霸蛮体 简" panose="00020600040101010101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" y="-3096"/>
            <a:ext cx="9144000" cy="5144400"/>
          </a:xfrm>
          <a:prstGeom prst="rect">
            <a:avLst/>
          </a:prstGeom>
        </p:spPr>
      </p:pic>
      <p:sp>
        <p:nvSpPr>
          <p:cNvPr id="6" name="矩形 5"/>
          <p:cNvSpPr/>
          <p:nvPr>
            <p:custDataLst>
              <p:tags r:id="rId4"/>
            </p:custDataLst>
          </p:nvPr>
        </p:nvSpPr>
        <p:spPr>
          <a:xfrm>
            <a:off x="0" y="0"/>
            <a:ext cx="9144000" cy="685920"/>
          </a:xfrm>
          <a:prstGeom prst="rect">
            <a:avLst/>
          </a:prstGeom>
          <a:solidFill>
            <a:schemeClr val="dk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lvl="0" algn="ctr"/>
            <a:endParaRPr lang="en-US" altLang="zh-CN" sz="1350">
              <a:solidFill>
                <a:schemeClr val="lt1"/>
              </a:solidFill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434700" y="178231"/>
            <a:ext cx="8278200" cy="331531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霸蛮体 简" panose="00020600040101010101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霸蛮体 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霸蛮体 简" panose="0002060004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霸蛮体 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9"/>
            </p:custDataLst>
          </p:nvPr>
        </p:nvSpPr>
        <p:spPr>
          <a:xfrm>
            <a:off x="434700" y="1247618"/>
            <a:ext cx="4006800" cy="217118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霸蛮体 简" panose="00020600040101010101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霸蛮体 简" panose="00020600040101010101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霸蛮体 简" panose="00020600040101010101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霸蛮体 简" panose="00020600040101010101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霸蛮体 简" panose="0002060004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0"/>
            </p:custDataLst>
          </p:nvPr>
        </p:nvSpPr>
        <p:spPr>
          <a:xfrm>
            <a:off x="4681800" y="1247618"/>
            <a:ext cx="4025700" cy="217118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霸蛮体 简" panose="00020600040101010101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霸蛮体 简" panose="00020600040101010101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霸蛮体 简" panose="00020600040101010101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霸蛮体 简" panose="00020600040101010101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霸蛮体 简" panose="0002060004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1"/>
            </p:custDataLst>
          </p:nvPr>
        </p:nvSpPr>
        <p:spPr>
          <a:xfrm>
            <a:off x="429300" y="3613232"/>
            <a:ext cx="4006800" cy="586002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霸蛮体 简" panose="00020600040101010101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2"/>
            </p:custDataLst>
          </p:nvPr>
        </p:nvSpPr>
        <p:spPr>
          <a:xfrm>
            <a:off x="4689900" y="3610532"/>
            <a:ext cx="4025700" cy="586002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霸蛮体 简" panose="00020600040101010101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" y="-3096"/>
            <a:ext cx="9144000" cy="5144400"/>
          </a:xfrm>
          <a:prstGeom prst="rect">
            <a:avLst/>
          </a:prstGeom>
        </p:spPr>
      </p:pic>
      <p:sp>
        <p:nvSpPr>
          <p:cNvPr id="6" name="矩形 5"/>
          <p:cNvSpPr/>
          <p:nvPr>
            <p:custDataLst>
              <p:tags r:id="rId4"/>
            </p:custDataLst>
          </p:nvPr>
        </p:nvSpPr>
        <p:spPr>
          <a:xfrm>
            <a:off x="0" y="719544"/>
            <a:ext cx="9144000" cy="3705313"/>
          </a:xfrm>
          <a:prstGeom prst="rect">
            <a:avLst/>
          </a:prstGeom>
          <a:solidFill>
            <a:schemeClr val="dk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lvl="0" algn="ctr"/>
            <a:endParaRPr lang="en-US" altLang="zh-CN" sz="1350">
              <a:solidFill>
                <a:schemeClr val="lt1"/>
              </a:solidFill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42100" y="1004576"/>
            <a:ext cx="6858000" cy="1790413"/>
          </a:xfrm>
        </p:spPr>
        <p:txBody>
          <a:bodyPr anchor="b"/>
          <a:lstStyle>
            <a:lvl1pPr algn="ctr">
              <a:defRPr sz="4500" baseline="0">
                <a:solidFill>
                  <a:schemeClr val="tx1"/>
                </a:solidFill>
                <a:latin typeface="Arial" panose="020B0604020202020204" pitchFamily="34" charset="0"/>
                <a:ea typeface="汉仪霸蛮体 简" panose="00020600040101010101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霸蛮体 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霸蛮体 简" panose="0002060004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霸蛮体 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9"/>
            </p:custDataLst>
          </p:nvPr>
        </p:nvSpPr>
        <p:spPr>
          <a:xfrm>
            <a:off x="1141810" y="2897607"/>
            <a:ext cx="6858000" cy="1242217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霸蛮体 简" panose="00020600040101010101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和内容"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矩形 33"/>
          <p:cNvSpPr/>
          <p:nvPr userDrawn="1"/>
        </p:nvSpPr>
        <p:spPr>
          <a:xfrm>
            <a:off x="318135" y="207460"/>
            <a:ext cx="2820035" cy="36830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p>
            <a:r>
              <a:rPr lang="en-US" altLang="zh-CN">
                <a:ln w="38100">
                  <a:noFill/>
                </a:ln>
                <a:solidFill>
                  <a:srgbClr val="223250"/>
                </a:solidFill>
                <a:latin typeface="Al Tarikh" panose="00000400000000000000" charset="0"/>
                <a:ea typeface="+mj-ea"/>
                <a:cs typeface="Al Tarikh" panose="00000400000000000000" charset="0"/>
                <a:sym typeface="+mn-lt"/>
              </a:rPr>
              <a:t>DEMO</a:t>
            </a:r>
            <a:endParaRPr lang="en-US" altLang="zh-CN">
              <a:ln w="38100">
                <a:noFill/>
              </a:ln>
              <a:solidFill>
                <a:srgbClr val="223250"/>
              </a:solidFill>
              <a:latin typeface="Al Tarikh" panose="00000400000000000000" charset="0"/>
              <a:ea typeface="+mj-ea"/>
              <a:cs typeface="Al Tarikh" panose="00000400000000000000" charset="0"/>
              <a:sym typeface="+mn-lt"/>
            </a:endParaRPr>
          </a:p>
        </p:txBody>
      </p:sp>
      <p:pic>
        <p:nvPicPr>
          <p:cNvPr id="30" name="图片 29" descr="/private/var/folders/td/yyytl1nx6wv248ch38x1c1fh0000gn/T/com.kingsoft.wpsoffice.mac/photoedit2/20230915230409/temp.pngtemp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545388" y="209269"/>
            <a:ext cx="1453515" cy="36582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和内容"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矩形 33"/>
          <p:cNvSpPr/>
          <p:nvPr userDrawn="1"/>
        </p:nvSpPr>
        <p:spPr>
          <a:xfrm>
            <a:off x="318135" y="207645"/>
            <a:ext cx="3766820" cy="36830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p>
            <a:r>
              <a:rPr lang="en-US" altLang="zh-CN">
                <a:ln w="38100">
                  <a:noFill/>
                </a:ln>
                <a:solidFill>
                  <a:srgbClr val="223250"/>
                </a:solidFill>
                <a:latin typeface="Al Tarikh" panose="00000400000000000000" charset="0"/>
                <a:ea typeface="+mj-ea"/>
                <a:cs typeface="Al Tarikh" panose="00000400000000000000" charset="0"/>
                <a:sym typeface="+mn-lt"/>
              </a:rPr>
              <a:t>HOW  SPECY  NETWORK </a:t>
            </a:r>
            <a:r>
              <a:rPr lang="en-US" altLang="zh-CN">
                <a:ln w="38100">
                  <a:noFill/>
                </a:ln>
                <a:solidFill>
                  <a:srgbClr val="223250"/>
                </a:solidFill>
                <a:latin typeface="Al Tarikh" panose="00000400000000000000" charset="0"/>
                <a:ea typeface="+mj-ea"/>
                <a:cs typeface="Al Tarikh" panose="00000400000000000000" charset="0"/>
                <a:sym typeface="+mn-lt"/>
              </a:rPr>
              <a:t>WORK</a:t>
            </a:r>
            <a:endParaRPr lang="en-US" altLang="zh-CN">
              <a:ln w="38100">
                <a:noFill/>
              </a:ln>
              <a:solidFill>
                <a:srgbClr val="223250"/>
              </a:solidFill>
              <a:latin typeface="Al Tarikh" panose="00000400000000000000" charset="0"/>
              <a:ea typeface="+mj-ea"/>
              <a:cs typeface="Al Tarikh" panose="00000400000000000000" charset="0"/>
              <a:sym typeface="+mn-lt"/>
            </a:endParaRPr>
          </a:p>
        </p:txBody>
      </p:sp>
      <p:pic>
        <p:nvPicPr>
          <p:cNvPr id="30" name="图片 29" descr="/private/var/folders/td/yyytl1nx6wv248ch38x1c1fh0000gn/T/com.kingsoft.wpsoffice.mac/photoedit2/20230915230409/temp.pngtemp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545388" y="209269"/>
            <a:ext cx="1453515" cy="36582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和内容"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矩形 33"/>
          <p:cNvSpPr/>
          <p:nvPr userDrawn="1"/>
        </p:nvSpPr>
        <p:spPr>
          <a:xfrm>
            <a:off x="318135" y="207460"/>
            <a:ext cx="2820035" cy="36830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p>
            <a:r>
              <a:rPr lang="en-US" altLang="zh-CN">
                <a:ln w="38100">
                  <a:noFill/>
                </a:ln>
                <a:solidFill>
                  <a:srgbClr val="223250"/>
                </a:solidFill>
                <a:latin typeface="Al Tarikh" panose="00000400000000000000" charset="0"/>
                <a:ea typeface="+mj-ea"/>
                <a:cs typeface="Al Tarikh" panose="00000400000000000000" charset="0"/>
                <a:sym typeface="+mn-lt"/>
              </a:rPr>
              <a:t>SPECY</a:t>
            </a:r>
            <a:r>
              <a:rPr lang="en-US" altLang="zh-CN">
                <a:ln w="38100">
                  <a:noFill/>
                </a:ln>
                <a:solidFill>
                  <a:srgbClr val="223250"/>
                </a:solidFill>
                <a:latin typeface="Arial Regular" panose="020B0604020202020204" charset="0"/>
                <a:ea typeface="+mj-ea"/>
                <a:cs typeface="Arial Regular" panose="020B0604020202020204" charset="0"/>
                <a:sym typeface="+mn-lt"/>
              </a:rPr>
              <a:t>-</a:t>
            </a:r>
            <a:r>
              <a:rPr lang="en-US" altLang="zh-CN">
                <a:ln w="38100">
                  <a:noFill/>
                </a:ln>
                <a:solidFill>
                  <a:srgbClr val="223250"/>
                </a:solidFill>
                <a:latin typeface="Al Tarikh" panose="00000400000000000000" charset="0"/>
                <a:ea typeface="+mj-ea"/>
                <a:cs typeface="Al Tarikh" panose="00000400000000000000" charset="0"/>
                <a:sym typeface="+mn-lt"/>
              </a:rPr>
              <a:t>NETWORK</a:t>
            </a:r>
            <a:endParaRPr lang="en-US" altLang="zh-CN">
              <a:ln w="38100">
                <a:noFill/>
              </a:ln>
              <a:solidFill>
                <a:srgbClr val="223250"/>
              </a:solidFill>
              <a:latin typeface="Al Tarikh" panose="00000400000000000000" charset="0"/>
              <a:ea typeface="+mj-ea"/>
              <a:cs typeface="Al Tarikh" panose="00000400000000000000" charset="0"/>
              <a:sym typeface="+mn-lt"/>
            </a:endParaRPr>
          </a:p>
        </p:txBody>
      </p:sp>
      <p:pic>
        <p:nvPicPr>
          <p:cNvPr id="30" name="图片 29" descr="/private/var/folders/td/yyytl1nx6wv248ch38x1c1fh0000gn/T/com.kingsoft.wpsoffice.mac/photoedit2/20230915230409/temp.pngtemp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545388" y="209269"/>
            <a:ext cx="1453515" cy="36582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图片占位符 4"/>
          <p:cNvSpPr>
            <a:spLocks noGrp="1"/>
          </p:cNvSpPr>
          <p:nvPr>
            <p:ph type="pic" sz="quarter" idx="10"/>
          </p:nvPr>
        </p:nvSpPr>
        <p:spPr>
          <a:xfrm>
            <a:off x="690588" y="1181358"/>
            <a:ext cx="1391446" cy="1390842"/>
          </a:xfrm>
          <a:prstGeom prst="roundRect">
            <a:avLst>
              <a:gd name="adj" fmla="val 50000"/>
            </a:avLst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3" name="图片占位符 4"/>
          <p:cNvSpPr>
            <a:spLocks noGrp="1"/>
          </p:cNvSpPr>
          <p:nvPr>
            <p:ph type="pic" sz="quarter" idx="11"/>
          </p:nvPr>
        </p:nvSpPr>
        <p:spPr>
          <a:xfrm>
            <a:off x="2814745" y="1181358"/>
            <a:ext cx="1391446" cy="1390842"/>
          </a:xfrm>
          <a:prstGeom prst="roundRect">
            <a:avLst>
              <a:gd name="adj" fmla="val 50000"/>
            </a:avLst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图片占位符 4"/>
          <p:cNvSpPr>
            <a:spLocks noGrp="1"/>
          </p:cNvSpPr>
          <p:nvPr>
            <p:ph type="pic" sz="quarter" idx="12"/>
          </p:nvPr>
        </p:nvSpPr>
        <p:spPr>
          <a:xfrm>
            <a:off x="4938902" y="1181358"/>
            <a:ext cx="1391446" cy="1390842"/>
          </a:xfrm>
          <a:prstGeom prst="roundRect">
            <a:avLst>
              <a:gd name="adj" fmla="val 50000"/>
            </a:avLst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图片占位符 4"/>
          <p:cNvSpPr>
            <a:spLocks noGrp="1"/>
          </p:cNvSpPr>
          <p:nvPr>
            <p:ph type="pic" sz="quarter" idx="13"/>
          </p:nvPr>
        </p:nvSpPr>
        <p:spPr>
          <a:xfrm>
            <a:off x="7063058" y="1181358"/>
            <a:ext cx="1391446" cy="1390842"/>
          </a:xfrm>
          <a:prstGeom prst="roundRect">
            <a:avLst>
              <a:gd name="adj" fmla="val 50000"/>
            </a:avLst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矩形: 圆角 5"/>
          <p:cNvSpPr/>
          <p:nvPr userDrawn="1"/>
        </p:nvSpPr>
        <p:spPr>
          <a:xfrm>
            <a:off x="437606" y="966819"/>
            <a:ext cx="1939834" cy="3821554"/>
          </a:xfrm>
          <a:prstGeom prst="roundRect">
            <a:avLst>
              <a:gd name="adj" fmla="val 11759"/>
            </a:avLst>
          </a:prstGeom>
          <a:noFill/>
          <a:ln>
            <a:solidFill>
              <a:srgbClr val="223250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: 圆角 6"/>
          <p:cNvSpPr/>
          <p:nvPr userDrawn="1"/>
        </p:nvSpPr>
        <p:spPr>
          <a:xfrm>
            <a:off x="2549434" y="966819"/>
            <a:ext cx="1939834" cy="3821554"/>
          </a:xfrm>
          <a:prstGeom prst="roundRect">
            <a:avLst>
              <a:gd name="adj" fmla="val 11759"/>
            </a:avLst>
          </a:prstGeom>
          <a:noFill/>
          <a:ln>
            <a:solidFill>
              <a:srgbClr val="223250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/>
          <p:cNvSpPr/>
          <p:nvPr userDrawn="1"/>
        </p:nvSpPr>
        <p:spPr>
          <a:xfrm>
            <a:off x="4661262" y="966819"/>
            <a:ext cx="1939834" cy="3821554"/>
          </a:xfrm>
          <a:prstGeom prst="roundRect">
            <a:avLst>
              <a:gd name="adj" fmla="val 11759"/>
            </a:avLst>
          </a:prstGeom>
          <a:noFill/>
          <a:ln>
            <a:solidFill>
              <a:srgbClr val="223250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/>
          <p:cNvSpPr/>
          <p:nvPr userDrawn="1"/>
        </p:nvSpPr>
        <p:spPr>
          <a:xfrm>
            <a:off x="6773091" y="966819"/>
            <a:ext cx="1939834" cy="3821554"/>
          </a:xfrm>
          <a:prstGeom prst="roundRect">
            <a:avLst>
              <a:gd name="adj" fmla="val 11759"/>
            </a:avLst>
          </a:prstGeom>
          <a:noFill/>
          <a:ln>
            <a:solidFill>
              <a:srgbClr val="223250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图片占位符 4"/>
          <p:cNvSpPr>
            <a:spLocks noGrp="1"/>
          </p:cNvSpPr>
          <p:nvPr>
            <p:ph type="pic" sz="quarter" idx="10"/>
          </p:nvPr>
        </p:nvSpPr>
        <p:spPr>
          <a:xfrm>
            <a:off x="228600" y="3047301"/>
            <a:ext cx="1752325" cy="1371268"/>
          </a:xfrm>
          <a:prstGeom prst="roundRect">
            <a:avLst>
              <a:gd name="adj" fmla="val 4027"/>
            </a:avLst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3" name="图片占位符 4"/>
          <p:cNvSpPr>
            <a:spLocks noGrp="1"/>
          </p:cNvSpPr>
          <p:nvPr>
            <p:ph type="pic" sz="quarter" idx="11"/>
          </p:nvPr>
        </p:nvSpPr>
        <p:spPr>
          <a:xfrm>
            <a:off x="2405286" y="3047301"/>
            <a:ext cx="1752325" cy="1371268"/>
          </a:xfrm>
          <a:prstGeom prst="roundRect">
            <a:avLst>
              <a:gd name="adj" fmla="val 4027"/>
            </a:avLst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图片占位符 4"/>
          <p:cNvSpPr>
            <a:spLocks noGrp="1"/>
          </p:cNvSpPr>
          <p:nvPr>
            <p:ph type="pic" sz="quarter" idx="13"/>
          </p:nvPr>
        </p:nvSpPr>
        <p:spPr>
          <a:xfrm>
            <a:off x="7163075" y="3062935"/>
            <a:ext cx="1752325" cy="1371268"/>
          </a:xfrm>
          <a:prstGeom prst="roundRect">
            <a:avLst>
              <a:gd name="adj" fmla="val 4027"/>
            </a:avLst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图片占位符 4"/>
          <p:cNvSpPr>
            <a:spLocks noGrp="1"/>
          </p:cNvSpPr>
          <p:nvPr>
            <p:ph type="pic" sz="quarter" idx="12"/>
          </p:nvPr>
        </p:nvSpPr>
        <p:spPr>
          <a:xfrm>
            <a:off x="4572000" y="2704499"/>
            <a:ext cx="2156741" cy="2122345"/>
          </a:xfrm>
          <a:prstGeom prst="roundRect">
            <a:avLst>
              <a:gd name="adj" fmla="val 4027"/>
            </a:avLst>
          </a:prstGeo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" y="-4525"/>
            <a:ext cx="9143577" cy="514416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523022" cy="75688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09836"/>
            <a:ext cx="943451" cy="93885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3306" y="1521048"/>
            <a:ext cx="5550694" cy="3623343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8104" y="-18577"/>
            <a:ext cx="1455896" cy="2750508"/>
          </a:xfrm>
          <a:prstGeom prst="rect">
            <a:avLst/>
          </a:prstGeom>
        </p:spPr>
      </p:pic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12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霸蛮体 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13"/>
            </p:custDataLst>
          </p:nvPr>
        </p:nvSpPr>
        <p:spPr/>
        <p:txBody>
          <a:bodyPr/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霸蛮体 简" panose="0002060004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14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霸蛮体 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2" name="标题 2"/>
          <p:cNvSpPr/>
          <p:nvPr>
            <p:ph type="ctrTitle" idx="2" hasCustomPrompt="1"/>
            <p:custDataLst>
              <p:tags r:id="rId15"/>
            </p:custDataLst>
          </p:nvPr>
        </p:nvSpPr>
        <p:spPr>
          <a:xfrm>
            <a:off x="312959" y="2234304"/>
            <a:ext cx="4910002" cy="703544"/>
          </a:xfrm>
          <a:noFill/>
          <a:ln>
            <a:noFill/>
          </a:ln>
        </p:spPr>
        <p:txBody>
          <a:bodyPr vert="horz" wrap="square" lIns="101600" tIns="38100" rIns="63500" bIns="38100" rtlCol="0" anchor="b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kumimoji="0" lang="zh-CN" altLang="en-US" sz="3900" b="0" i="0" u="none" strike="noStrike" kern="1200" cap="none" spc="30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汉仪霸蛮体 简" panose="00020600040101010101" charset="-122"/>
                <a:cs typeface="+mn-cs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  <a:endParaRPr>
              <a:sym typeface="+mn-ea"/>
            </a:endParaRPr>
          </a:p>
        </p:txBody>
      </p:sp>
      <p:sp>
        <p:nvSpPr>
          <p:cNvPr id="3" name="文本占位符 3"/>
          <p:cNvSpPr/>
          <p:nvPr>
            <p:ph type="body" idx="3" hasCustomPrompt="1"/>
            <p:custDataLst>
              <p:tags r:id="rId16"/>
            </p:custDataLst>
          </p:nvPr>
        </p:nvSpPr>
        <p:spPr>
          <a:xfrm>
            <a:off x="1785761" y="3908535"/>
            <a:ext cx="1964874" cy="262839"/>
          </a:xfrm>
          <a:noFill/>
          <a:ln>
            <a:noFill/>
          </a:ln>
        </p:spPr>
        <p:txBody>
          <a:bodyPr vert="horz" wrap="square" lIns="101600" tIns="38100" rIns="76200" bIns="38100" rtlCol="0" anchor="ctr" anchorCtr="0">
            <a:normAutofit/>
          </a:bodyPr>
          <a:lstStyle>
            <a:lvl1pPr marL="0" marR="0" indent="-17145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defRPr kumimoji="0" lang="zh-CN" altLang="en-US" sz="1050" b="0" i="0" u="none" strike="noStrike" kern="1200" cap="none" spc="15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汉仪霸蛮体 简" panose="00020600040101010101" charset="-122"/>
                <a:cs typeface="+mn-cs"/>
                <a:sym typeface="+mn-ea"/>
              </a:defRPr>
            </a:lvl1pPr>
            <a:lvl2pPr marL="51435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200" u="none" strike="noStrike" kern="1200" cap="none" spc="150" normalizeH="0" baseline="0">
                <a:solidFill>
                  <a:schemeClr val="lt1"/>
                </a:solidFill>
                <a:uFillTx/>
                <a:latin typeface="微软雅黑" charset="-122"/>
                <a:ea typeface="微软雅黑" charset="-122"/>
                <a:cs typeface="+mn-cs"/>
              </a:defRPr>
            </a:lvl2pPr>
            <a:lvl3pPr marL="85725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200" u="none" strike="noStrike" kern="1200" cap="none" spc="150" normalizeH="0" baseline="0">
                <a:solidFill>
                  <a:schemeClr val="lt1"/>
                </a:solidFill>
                <a:uFillTx/>
                <a:latin typeface="微软雅黑" charset="-122"/>
                <a:ea typeface="微软雅黑" charset="-122"/>
                <a:cs typeface="+mn-cs"/>
              </a:defRPr>
            </a:lvl3pPr>
            <a:lvl4pPr marL="120015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200" u="none" strike="noStrike" kern="1200" cap="none" spc="150" normalizeH="0" baseline="0">
                <a:solidFill>
                  <a:schemeClr val="lt1"/>
                </a:solidFill>
                <a:uFillTx/>
                <a:latin typeface="微软雅黑" charset="-122"/>
                <a:ea typeface="微软雅黑" charset="-122"/>
                <a:cs typeface="+mn-cs"/>
              </a:defRPr>
            </a:lvl4pPr>
            <a:lvl5pPr marL="154305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200" u="none" strike="noStrike" kern="1200" cap="none" spc="150" normalizeH="0" baseline="0">
                <a:solidFill>
                  <a:schemeClr val="lt1"/>
                </a:solidFill>
                <a:uFillTx/>
                <a:latin typeface="微软雅黑" charset="-122"/>
                <a:ea typeface="微软雅黑" charset="-122"/>
                <a:cs typeface="+mn-cs"/>
              </a:defRPr>
            </a:lvl5pPr>
            <a:lvl6pPr marL="1886585" indent="-171450" algn="l" defTabSz="9144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485" indent="-171450" algn="l" defTabSz="9144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385" indent="-171450" algn="l" defTabSz="9144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285" indent="-171450" algn="l" defTabSz="9144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单击此处添加文本</a:t>
            </a:r>
            <a:endParaRPr>
              <a:sym typeface="+mn-ea"/>
            </a:endParaRPr>
          </a:p>
        </p:txBody>
      </p:sp>
      <p:sp>
        <p:nvSpPr>
          <p:cNvPr id="8" name="副标题 4"/>
          <p:cNvSpPr/>
          <p:nvPr>
            <p:ph type="subTitle" idx="4" hasCustomPrompt="1"/>
            <p:custDataLst>
              <p:tags r:id="rId17"/>
            </p:custDataLst>
          </p:nvPr>
        </p:nvSpPr>
        <p:spPr>
          <a:xfrm>
            <a:off x="1172351" y="1399468"/>
            <a:ext cx="3191218" cy="765420"/>
          </a:xfrm>
          <a:noFill/>
        </p:spPr>
        <p:txBody>
          <a:bodyPr vert="horz" wrap="square" lIns="101600" tIns="0" rIns="82550" bIns="0" rtlCol="0" anchor="b" anchorCtr="0">
            <a:normAutofit/>
          </a:bodyPr>
          <a:lstStyle>
            <a:lvl1pPr marL="0" marR="0" indent="-17145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defRPr kumimoji="0" lang="zh-CN" altLang="en-US" sz="3450" b="1" i="0" u="none" strike="noStrike" kern="1200" cap="none" spc="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汉仪霸蛮体 简" panose="00020600040101010101" charset="-122"/>
                <a:cs typeface="+mn-cs"/>
              </a:defRPr>
            </a:lvl1pPr>
            <a:lvl2pPr marL="51435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200" u="none" strike="noStrike" kern="1200" cap="none" spc="150" normalizeH="0" baseline="0">
                <a:solidFill>
                  <a:schemeClr val="lt1"/>
                </a:solidFill>
                <a:uFillTx/>
                <a:latin typeface="微软雅黑" charset="-122"/>
                <a:ea typeface="微软雅黑" charset="-122"/>
                <a:cs typeface="+mn-cs"/>
              </a:defRPr>
            </a:lvl2pPr>
            <a:lvl3pPr marL="85725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200" u="none" strike="noStrike" kern="1200" cap="none" spc="150" normalizeH="0" baseline="0">
                <a:solidFill>
                  <a:schemeClr val="lt1"/>
                </a:solidFill>
                <a:uFillTx/>
                <a:latin typeface="微软雅黑" charset="-122"/>
                <a:ea typeface="微软雅黑" charset="-122"/>
                <a:cs typeface="+mn-cs"/>
              </a:defRPr>
            </a:lvl3pPr>
            <a:lvl4pPr marL="120015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200" u="none" strike="noStrike" kern="1200" cap="none" spc="150" normalizeH="0" baseline="0">
                <a:solidFill>
                  <a:schemeClr val="lt1"/>
                </a:solidFill>
                <a:uFillTx/>
                <a:latin typeface="微软雅黑" charset="-122"/>
                <a:ea typeface="微软雅黑" charset="-122"/>
                <a:cs typeface="+mn-cs"/>
              </a:defRPr>
            </a:lvl4pPr>
            <a:lvl5pPr marL="154305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200" u="none" strike="noStrike" kern="1200" cap="none" spc="150" normalizeH="0" baseline="0">
                <a:solidFill>
                  <a:schemeClr val="lt1"/>
                </a:solidFill>
                <a:uFillTx/>
                <a:latin typeface="微软雅黑" charset="-122"/>
                <a:ea typeface="微软雅黑" charset="-122"/>
                <a:cs typeface="+mn-cs"/>
              </a:defRPr>
            </a:lvl5pPr>
            <a:lvl6pPr marL="1886585" indent="-171450" algn="l" defTabSz="9144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485" indent="-171450" algn="l" defTabSz="9144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385" indent="-171450" algn="l" defTabSz="9144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285" indent="-171450" algn="l" defTabSz="9144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单击此处编辑副标题</a:t>
            </a:r>
            <a:endParaRPr>
              <a:sym typeface="+mn-ea"/>
            </a:endParaRPr>
          </a:p>
        </p:txBody>
      </p:sp>
      <p:sp>
        <p:nvSpPr>
          <p:cNvPr id="9" name="文本占位符 5"/>
          <p:cNvSpPr/>
          <p:nvPr>
            <p:ph type="body" idx="5" hasCustomPrompt="1"/>
            <p:custDataLst>
              <p:tags r:id="rId18"/>
            </p:custDataLst>
          </p:nvPr>
        </p:nvSpPr>
        <p:spPr>
          <a:xfrm>
            <a:off x="312959" y="3056195"/>
            <a:ext cx="4910002" cy="696604"/>
          </a:xfrm>
          <a:noFill/>
        </p:spPr>
        <p:txBody>
          <a:bodyPr vert="horz" wrap="square" lIns="101600" tIns="0" rIns="82550" bIns="0" rtlCol="0">
            <a:normAutofit/>
          </a:bodyPr>
          <a:lstStyle>
            <a:lvl1pPr marL="0" marR="0" indent="-171450" algn="ctr" defTabSz="914400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defRPr kumimoji="0" lang="zh-CN" altLang="en-US" sz="1050" b="0" i="0" u="none" strike="noStrike" kern="1200" cap="none" spc="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汉仪霸蛮体 简" panose="00020600040101010101" charset="-122"/>
                <a:cs typeface="+mn-cs"/>
              </a:defRPr>
            </a:lvl1pPr>
            <a:lvl2pPr marL="51435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200" u="none" strike="noStrike" kern="1200" cap="none" spc="150" normalizeH="0" baseline="0">
                <a:solidFill>
                  <a:schemeClr val="lt1"/>
                </a:solidFill>
                <a:uFillTx/>
                <a:latin typeface="微软雅黑" charset="-122"/>
                <a:ea typeface="微软雅黑" charset="-122"/>
                <a:cs typeface="+mn-cs"/>
              </a:defRPr>
            </a:lvl2pPr>
            <a:lvl3pPr marL="85725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200" u="none" strike="noStrike" kern="1200" cap="none" spc="150" normalizeH="0" baseline="0">
                <a:solidFill>
                  <a:schemeClr val="lt1"/>
                </a:solidFill>
                <a:uFillTx/>
                <a:latin typeface="微软雅黑" charset="-122"/>
                <a:ea typeface="微软雅黑" charset="-122"/>
                <a:cs typeface="+mn-cs"/>
              </a:defRPr>
            </a:lvl3pPr>
            <a:lvl4pPr marL="120015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200" u="none" strike="noStrike" kern="1200" cap="none" spc="150" normalizeH="0" baseline="0">
                <a:solidFill>
                  <a:schemeClr val="lt1"/>
                </a:solidFill>
                <a:uFillTx/>
                <a:latin typeface="微软雅黑" charset="-122"/>
                <a:ea typeface="微软雅黑" charset="-122"/>
                <a:cs typeface="+mn-cs"/>
              </a:defRPr>
            </a:lvl4pPr>
            <a:lvl5pPr marL="154305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200" u="none" strike="noStrike" kern="1200" cap="none" spc="150" normalizeH="0" baseline="0">
                <a:solidFill>
                  <a:schemeClr val="lt1"/>
                </a:solidFill>
                <a:uFillTx/>
                <a:latin typeface="微软雅黑" charset="-122"/>
                <a:ea typeface="微软雅黑" charset="-122"/>
                <a:cs typeface="+mn-cs"/>
              </a:defRPr>
            </a:lvl5pPr>
            <a:lvl6pPr marL="1886585" indent="-171450" algn="l" defTabSz="9144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485" indent="-171450" algn="l" defTabSz="9144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385" indent="-171450" algn="l" defTabSz="9144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285" indent="-171450" algn="l" defTabSz="9144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单击此处添加文本</a:t>
            </a:r>
            <a:endParaRPr>
              <a:sym typeface="+mn-ea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1.xml"/><Relationship Id="rId25" Type="http://schemas.openxmlformats.org/officeDocument/2006/relationships/theme" Target="../theme/theme2.xml"/><Relationship Id="rId24" Type="http://schemas.openxmlformats.org/officeDocument/2006/relationships/tags" Target="../tags/tag153.xml"/><Relationship Id="rId23" Type="http://schemas.openxmlformats.org/officeDocument/2006/relationships/tags" Target="../tags/tag152.xml"/><Relationship Id="rId22" Type="http://schemas.openxmlformats.org/officeDocument/2006/relationships/tags" Target="../tags/tag151.xml"/><Relationship Id="rId21" Type="http://schemas.openxmlformats.org/officeDocument/2006/relationships/tags" Target="../tags/tag150.xml"/><Relationship Id="rId20" Type="http://schemas.openxmlformats.org/officeDocument/2006/relationships/tags" Target="../tags/tag149.xml"/><Relationship Id="rId2" Type="http://schemas.openxmlformats.org/officeDocument/2006/relationships/slideLayout" Target="../slideLayouts/slideLayout10.xml"/><Relationship Id="rId19" Type="http://schemas.openxmlformats.org/officeDocument/2006/relationships/tags" Target="../tags/tag148.xml"/><Relationship Id="rId18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18.xml"/><Relationship Id="rId1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4C68C">
                <a:alpha val="11000"/>
              </a:srgbClr>
            </a:gs>
            <a:gs pos="100000">
              <a:schemeClr val="accent1">
                <a:lumMod val="30000"/>
                <a:lumOff val="70000"/>
                <a:alpha val="0"/>
              </a:schemeClr>
            </a:gs>
          </a:gsLst>
          <a:lin ang="135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92"/>
            <a:ext cx="7886700" cy="9943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459"/>
            <a:ext cx="7886700" cy="3264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8097"/>
            <a:ext cx="2057400" cy="2738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55F040-ED43-464F-96F2-927121FE6FD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8097"/>
            <a:ext cx="3086100" cy="2738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8097"/>
            <a:ext cx="2057400" cy="2738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5CE31C-667C-455E-B312-3B73BAEC6163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思源黑体 CN Normal" panose="020B0400000000000000" charset="-122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6585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9485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2385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5285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8035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935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835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502412" y="332481"/>
            <a:ext cx="8139178" cy="331531"/>
          </a:xfrm>
          <a:prstGeom prst="rect">
            <a:avLst/>
          </a:prstGeom>
        </p:spPr>
        <p:txBody>
          <a:bodyPr vert="horz" wrap="square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0"/>
            </p:custDataLst>
          </p:nvPr>
        </p:nvSpPr>
        <p:spPr>
          <a:xfrm>
            <a:off x="502412" y="721175"/>
            <a:ext cx="8139178" cy="4042387"/>
          </a:xfrm>
          <a:prstGeom prst="rect">
            <a:avLst/>
          </a:prstGeom>
        </p:spPr>
        <p:txBody>
          <a:bodyPr vert="horz" wrap="square" lIns="90170" tIns="46990" rIns="90170" bIns="4699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1"/>
            </p:custDataLst>
          </p:nvPr>
        </p:nvSpPr>
        <p:spPr>
          <a:xfrm>
            <a:off x="659807" y="4763208"/>
            <a:ext cx="2025000" cy="23764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900"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霸蛮体 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2"/>
            </p:custDataLst>
          </p:nvPr>
        </p:nvSpPr>
        <p:spPr>
          <a:xfrm>
            <a:off x="3087000" y="4763208"/>
            <a:ext cx="2970000" cy="23764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ctr">
              <a:defRPr sz="900"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霸蛮体 简" panose="0002060004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3"/>
            </p:custDataLst>
          </p:nvPr>
        </p:nvSpPr>
        <p:spPr>
          <a:xfrm>
            <a:off x="6457950" y="4763208"/>
            <a:ext cx="2025000" cy="23764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900"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霸蛮体 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8" name="KSO_TEMPLATE" hidden="1"/>
          <p:cNvSpPr/>
          <p:nvPr userDrawn="1">
            <p:custDataLst>
              <p:tags r:id="rId2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35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</p:sldLayoutIdLst>
  <p:txStyles>
    <p:titleStyle>
      <a:lvl1pPr algn="l" defTabSz="685800" rtl="0" eaLnBrk="1" fontAlgn="auto" latinLnBrk="0" hangingPunct="1">
        <a:lnSpc>
          <a:spcPct val="100000"/>
        </a:lnSpc>
        <a:spcBef>
          <a:spcPct val="0"/>
        </a:spcBef>
        <a:buNone/>
        <a:defRPr sz="1800" b="1" u="none" strike="noStrike" kern="1200" cap="none" spc="200" normalizeH="0">
          <a:solidFill>
            <a:schemeClr val="lt1"/>
          </a:solidFill>
          <a:uFillTx/>
          <a:latin typeface="Arial" panose="020B0604020202020204" pitchFamily="34" charset="0"/>
          <a:ea typeface="汉仪霸蛮体 简" panose="00020600040101010101" charset="-122"/>
          <a:cs typeface="+mj-cs"/>
        </a:defRPr>
      </a:lvl1pPr>
    </p:titleStyle>
    <p:bodyStyle>
      <a:lvl1pPr marL="1714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lt1"/>
          </a:solidFill>
          <a:uFillTx/>
          <a:latin typeface="Arial" panose="020B0604020202020204" pitchFamily="34" charset="0"/>
          <a:ea typeface="汉仪霸蛮体 简" panose="00020600040101010101" charset="-122"/>
          <a:cs typeface="+mn-cs"/>
        </a:defRPr>
      </a:lvl1pPr>
      <a:lvl2pPr marL="5143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207135" algn="l"/>
        </a:tabLst>
        <a:defRPr sz="1200" u="none" strike="noStrike" kern="1200" cap="none" spc="150" normalizeH="0" baseline="0">
          <a:solidFill>
            <a:schemeClr val="lt1"/>
          </a:solidFill>
          <a:uFillTx/>
          <a:latin typeface="Arial" panose="020B0604020202020204" pitchFamily="34" charset="0"/>
          <a:ea typeface="汉仪霸蛮体 简" panose="00020600040101010101" charset="-122"/>
          <a:cs typeface="+mn-cs"/>
        </a:defRPr>
      </a:lvl2pPr>
      <a:lvl3pPr marL="8572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lt1"/>
          </a:solidFill>
          <a:uFillTx/>
          <a:latin typeface="Arial" panose="020B0604020202020204" pitchFamily="34" charset="0"/>
          <a:ea typeface="汉仪霸蛮体 简" panose="00020600040101010101" charset="-122"/>
          <a:cs typeface="+mn-cs"/>
        </a:defRPr>
      </a:lvl3pPr>
      <a:lvl4pPr marL="12001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lt1"/>
          </a:solidFill>
          <a:uFillTx/>
          <a:latin typeface="Arial" panose="020B0604020202020204" pitchFamily="34" charset="0"/>
          <a:ea typeface="汉仪霸蛮体 简" panose="00020600040101010101" charset="-122"/>
          <a:cs typeface="+mn-cs"/>
        </a:defRPr>
      </a:lvl4pPr>
      <a:lvl5pPr marL="15430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lt1"/>
          </a:solidFill>
          <a:uFillTx/>
          <a:latin typeface="Arial" panose="020B0604020202020204" pitchFamily="34" charset="0"/>
          <a:ea typeface="汉仪霸蛮体 简" panose="00020600040101010101" charset="-122"/>
          <a:cs typeface="+mn-cs"/>
        </a:defRPr>
      </a:lvl5pPr>
      <a:lvl6pPr marL="1886585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9485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2385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5285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8035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935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835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tags" Target="../tags/tag155.xml"/><Relationship Id="rId1" Type="http://schemas.openxmlformats.org/officeDocument/2006/relationships/tags" Target="../tags/tag154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image" Target="../media/image30.jpeg"/><Relationship Id="rId8" Type="http://schemas.openxmlformats.org/officeDocument/2006/relationships/tags" Target="../tags/tag172.xml"/><Relationship Id="rId7" Type="http://schemas.openxmlformats.org/officeDocument/2006/relationships/image" Target="../media/image11.svg"/><Relationship Id="rId6" Type="http://schemas.openxmlformats.org/officeDocument/2006/relationships/image" Target="../media/image34.png"/><Relationship Id="rId5" Type="http://schemas.openxmlformats.org/officeDocument/2006/relationships/image" Target="../media/image10.svg"/><Relationship Id="rId4" Type="http://schemas.openxmlformats.org/officeDocument/2006/relationships/image" Target="../media/image33.png"/><Relationship Id="rId3" Type="http://schemas.openxmlformats.org/officeDocument/2006/relationships/image" Target="../media/image27.png"/><Relationship Id="rId22" Type="http://schemas.openxmlformats.org/officeDocument/2006/relationships/notesSlide" Target="../notesSlides/notesSlide9.xml"/><Relationship Id="rId21" Type="http://schemas.openxmlformats.org/officeDocument/2006/relationships/slideLayout" Target="../slideLayouts/slideLayout4.xml"/><Relationship Id="rId20" Type="http://schemas.openxmlformats.org/officeDocument/2006/relationships/tags" Target="../tags/tag177.xml"/><Relationship Id="rId2" Type="http://schemas.openxmlformats.org/officeDocument/2006/relationships/image" Target="../media/image28.jpeg"/><Relationship Id="rId19" Type="http://schemas.openxmlformats.org/officeDocument/2006/relationships/image" Target="../media/image12.svg"/><Relationship Id="rId18" Type="http://schemas.openxmlformats.org/officeDocument/2006/relationships/image" Target="../media/image35.png"/><Relationship Id="rId17" Type="http://schemas.openxmlformats.org/officeDocument/2006/relationships/image" Target="../media/image32.jpeg"/><Relationship Id="rId16" Type="http://schemas.openxmlformats.org/officeDocument/2006/relationships/image" Target="../media/image4.svg"/><Relationship Id="rId15" Type="http://schemas.openxmlformats.org/officeDocument/2006/relationships/image" Target="../media/image21.png"/><Relationship Id="rId14" Type="http://schemas.openxmlformats.org/officeDocument/2006/relationships/image" Target="../media/image31.png"/><Relationship Id="rId13" Type="http://schemas.openxmlformats.org/officeDocument/2006/relationships/tags" Target="../tags/tag176.xml"/><Relationship Id="rId12" Type="http://schemas.openxmlformats.org/officeDocument/2006/relationships/tags" Target="../tags/tag175.xml"/><Relationship Id="rId11" Type="http://schemas.openxmlformats.org/officeDocument/2006/relationships/tags" Target="../tags/tag174.xml"/><Relationship Id="rId10" Type="http://schemas.openxmlformats.org/officeDocument/2006/relationships/tags" Target="../tags/tag173.xml"/><Relationship Id="rId1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78.xml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9.xml"/><Relationship Id="rId3" Type="http://schemas.openxmlformats.org/officeDocument/2006/relationships/tags" Target="../tags/tag181.xml"/><Relationship Id="rId2" Type="http://schemas.openxmlformats.org/officeDocument/2006/relationships/tags" Target="../tags/tag180.xml"/><Relationship Id="rId1" Type="http://schemas.openxmlformats.org/officeDocument/2006/relationships/tags" Target="../tags/tag179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image" Target="../media/image2.svg"/><Relationship Id="rId8" Type="http://schemas.openxmlformats.org/officeDocument/2006/relationships/image" Target="../media/image19.png"/><Relationship Id="rId7" Type="http://schemas.openxmlformats.org/officeDocument/2006/relationships/image" Target="../media/image1.svg"/><Relationship Id="rId6" Type="http://schemas.openxmlformats.org/officeDocument/2006/relationships/image" Target="../media/image18.png"/><Relationship Id="rId5" Type="http://schemas.openxmlformats.org/officeDocument/2006/relationships/image" Target="../media/image17.jpeg"/><Relationship Id="rId4" Type="http://schemas.openxmlformats.org/officeDocument/2006/relationships/image" Target="../media/image16.png"/><Relationship Id="rId3" Type="http://schemas.openxmlformats.org/officeDocument/2006/relationships/image" Target="../media/image15.png"/><Relationship Id="rId2" Type="http://schemas.openxmlformats.org/officeDocument/2006/relationships/tags" Target="../tags/tag156.xml"/><Relationship Id="rId16" Type="http://schemas.openxmlformats.org/officeDocument/2006/relationships/notesSlide" Target="../notesSlides/notesSlide1.xml"/><Relationship Id="rId15" Type="http://schemas.openxmlformats.org/officeDocument/2006/relationships/slideLayout" Target="../slideLayouts/slideLayout2.xml"/><Relationship Id="rId14" Type="http://schemas.openxmlformats.org/officeDocument/2006/relationships/tags" Target="../tags/tag157.xml"/><Relationship Id="rId13" Type="http://schemas.openxmlformats.org/officeDocument/2006/relationships/image" Target="../media/image4.svg"/><Relationship Id="rId12" Type="http://schemas.openxmlformats.org/officeDocument/2006/relationships/image" Target="../media/image21.png"/><Relationship Id="rId11" Type="http://schemas.openxmlformats.org/officeDocument/2006/relationships/image" Target="../media/image3.svg"/><Relationship Id="rId10" Type="http://schemas.openxmlformats.org/officeDocument/2006/relationships/image" Target="../media/image20.png"/><Relationship Id="rId1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image" Target="../media/image2.svg"/><Relationship Id="rId8" Type="http://schemas.openxmlformats.org/officeDocument/2006/relationships/image" Target="../media/image19.png"/><Relationship Id="rId7" Type="http://schemas.openxmlformats.org/officeDocument/2006/relationships/image" Target="../media/image1.svg"/><Relationship Id="rId6" Type="http://schemas.openxmlformats.org/officeDocument/2006/relationships/image" Target="../media/image18.png"/><Relationship Id="rId5" Type="http://schemas.openxmlformats.org/officeDocument/2006/relationships/image" Target="../media/image17.jpeg"/><Relationship Id="rId4" Type="http://schemas.openxmlformats.org/officeDocument/2006/relationships/image" Target="../media/image16.png"/><Relationship Id="rId3" Type="http://schemas.openxmlformats.org/officeDocument/2006/relationships/image" Target="../media/image15.png"/><Relationship Id="rId2" Type="http://schemas.openxmlformats.org/officeDocument/2006/relationships/tags" Target="../tags/tag158.xml"/><Relationship Id="rId16" Type="http://schemas.openxmlformats.org/officeDocument/2006/relationships/notesSlide" Target="../notesSlides/notesSlide2.xml"/><Relationship Id="rId15" Type="http://schemas.openxmlformats.org/officeDocument/2006/relationships/slideLayout" Target="../slideLayouts/slideLayout2.xml"/><Relationship Id="rId14" Type="http://schemas.openxmlformats.org/officeDocument/2006/relationships/tags" Target="../tags/tag159.xml"/><Relationship Id="rId13" Type="http://schemas.openxmlformats.org/officeDocument/2006/relationships/image" Target="../media/image4.svg"/><Relationship Id="rId12" Type="http://schemas.openxmlformats.org/officeDocument/2006/relationships/image" Target="../media/image21.png"/><Relationship Id="rId11" Type="http://schemas.openxmlformats.org/officeDocument/2006/relationships/image" Target="../media/image3.svg"/><Relationship Id="rId10" Type="http://schemas.openxmlformats.org/officeDocument/2006/relationships/image" Target="../media/image20.png"/><Relationship Id="rId1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2.svg"/><Relationship Id="rId8" Type="http://schemas.openxmlformats.org/officeDocument/2006/relationships/image" Target="../media/image19.png"/><Relationship Id="rId7" Type="http://schemas.openxmlformats.org/officeDocument/2006/relationships/image" Target="../media/image1.svg"/><Relationship Id="rId6" Type="http://schemas.openxmlformats.org/officeDocument/2006/relationships/image" Target="../media/image18.png"/><Relationship Id="rId5" Type="http://schemas.openxmlformats.org/officeDocument/2006/relationships/image" Target="../media/image17.jpeg"/><Relationship Id="rId4" Type="http://schemas.openxmlformats.org/officeDocument/2006/relationships/image" Target="../media/image16.png"/><Relationship Id="rId3" Type="http://schemas.openxmlformats.org/officeDocument/2006/relationships/image" Target="../media/image15.png"/><Relationship Id="rId20" Type="http://schemas.openxmlformats.org/officeDocument/2006/relationships/notesSlide" Target="../notesSlides/notesSlide3.xml"/><Relationship Id="rId2" Type="http://schemas.openxmlformats.org/officeDocument/2006/relationships/tags" Target="../tags/tag160.xml"/><Relationship Id="rId19" Type="http://schemas.openxmlformats.org/officeDocument/2006/relationships/slideLayout" Target="../slideLayouts/slideLayout2.xml"/><Relationship Id="rId18" Type="http://schemas.openxmlformats.org/officeDocument/2006/relationships/tags" Target="../tags/tag161.xml"/><Relationship Id="rId17" Type="http://schemas.openxmlformats.org/officeDocument/2006/relationships/image" Target="../media/image6.svg"/><Relationship Id="rId16" Type="http://schemas.openxmlformats.org/officeDocument/2006/relationships/image" Target="../media/image23.png"/><Relationship Id="rId15" Type="http://schemas.openxmlformats.org/officeDocument/2006/relationships/image" Target="../media/image5.svg"/><Relationship Id="rId14" Type="http://schemas.openxmlformats.org/officeDocument/2006/relationships/image" Target="../media/image22.png"/><Relationship Id="rId13" Type="http://schemas.openxmlformats.org/officeDocument/2006/relationships/image" Target="../media/image4.svg"/><Relationship Id="rId12" Type="http://schemas.openxmlformats.org/officeDocument/2006/relationships/image" Target="../media/image21.png"/><Relationship Id="rId11" Type="http://schemas.openxmlformats.org/officeDocument/2006/relationships/image" Target="../media/image3.svg"/><Relationship Id="rId10" Type="http://schemas.openxmlformats.org/officeDocument/2006/relationships/image" Target="../media/image20.png"/><Relationship Id="rId1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24.png"/><Relationship Id="rId8" Type="http://schemas.openxmlformats.org/officeDocument/2006/relationships/image" Target="../media/image4.svg"/><Relationship Id="rId7" Type="http://schemas.openxmlformats.org/officeDocument/2006/relationships/image" Target="../media/image21.png"/><Relationship Id="rId6" Type="http://schemas.openxmlformats.org/officeDocument/2006/relationships/image" Target="../media/image3.svg"/><Relationship Id="rId5" Type="http://schemas.openxmlformats.org/officeDocument/2006/relationships/image" Target="../media/image20.png"/><Relationship Id="rId4" Type="http://schemas.openxmlformats.org/officeDocument/2006/relationships/image" Target="../media/image2.svg"/><Relationship Id="rId3" Type="http://schemas.openxmlformats.org/officeDocument/2006/relationships/image" Target="../media/image19.png"/><Relationship Id="rId2" Type="http://schemas.openxmlformats.org/officeDocument/2006/relationships/image" Target="../media/image1.svg"/><Relationship Id="rId17" Type="http://schemas.openxmlformats.org/officeDocument/2006/relationships/notesSlide" Target="../notesSlides/notesSlide4.xml"/><Relationship Id="rId16" Type="http://schemas.openxmlformats.org/officeDocument/2006/relationships/slideLayout" Target="../slideLayouts/slideLayout5.xml"/><Relationship Id="rId15" Type="http://schemas.openxmlformats.org/officeDocument/2006/relationships/tags" Target="../tags/tag162.xml"/><Relationship Id="rId14" Type="http://schemas.openxmlformats.org/officeDocument/2006/relationships/image" Target="../media/image9.svg"/><Relationship Id="rId13" Type="http://schemas.openxmlformats.org/officeDocument/2006/relationships/image" Target="../media/image26.png"/><Relationship Id="rId12" Type="http://schemas.openxmlformats.org/officeDocument/2006/relationships/image" Target="../media/image8.svg"/><Relationship Id="rId11" Type="http://schemas.openxmlformats.org/officeDocument/2006/relationships/image" Target="../media/image25.png"/><Relationship Id="rId10" Type="http://schemas.openxmlformats.org/officeDocument/2006/relationships/image" Target="../media/image7.svg"/><Relationship Id="rId1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163.xml"/><Relationship Id="rId8" Type="http://schemas.openxmlformats.org/officeDocument/2006/relationships/image" Target="../media/image4.svg"/><Relationship Id="rId7" Type="http://schemas.openxmlformats.org/officeDocument/2006/relationships/image" Target="../media/image21.png"/><Relationship Id="rId6" Type="http://schemas.openxmlformats.org/officeDocument/2006/relationships/image" Target="../media/image3.svg"/><Relationship Id="rId5" Type="http://schemas.openxmlformats.org/officeDocument/2006/relationships/image" Target="../media/image20.png"/><Relationship Id="rId4" Type="http://schemas.openxmlformats.org/officeDocument/2006/relationships/image" Target="../media/image2.svg"/><Relationship Id="rId3" Type="http://schemas.openxmlformats.org/officeDocument/2006/relationships/image" Target="../media/image19.png"/><Relationship Id="rId2" Type="http://schemas.openxmlformats.org/officeDocument/2006/relationships/image" Target="../media/image1.svg"/><Relationship Id="rId11" Type="http://schemas.openxmlformats.org/officeDocument/2006/relationships/notesSlide" Target="../notesSlides/notesSlide5.xml"/><Relationship Id="rId10" Type="http://schemas.openxmlformats.org/officeDocument/2006/relationships/slideLayout" Target="../slideLayouts/slideLayout5.xml"/><Relationship Id="rId1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24.png"/><Relationship Id="rId8" Type="http://schemas.openxmlformats.org/officeDocument/2006/relationships/image" Target="../media/image4.svg"/><Relationship Id="rId7" Type="http://schemas.openxmlformats.org/officeDocument/2006/relationships/image" Target="../media/image21.png"/><Relationship Id="rId6" Type="http://schemas.openxmlformats.org/officeDocument/2006/relationships/image" Target="../media/image3.svg"/><Relationship Id="rId5" Type="http://schemas.openxmlformats.org/officeDocument/2006/relationships/image" Target="../media/image20.png"/><Relationship Id="rId4" Type="http://schemas.openxmlformats.org/officeDocument/2006/relationships/image" Target="../media/image2.svg"/><Relationship Id="rId3" Type="http://schemas.openxmlformats.org/officeDocument/2006/relationships/image" Target="../media/image19.png"/><Relationship Id="rId2" Type="http://schemas.openxmlformats.org/officeDocument/2006/relationships/image" Target="../media/image1.svg"/><Relationship Id="rId17" Type="http://schemas.openxmlformats.org/officeDocument/2006/relationships/notesSlide" Target="../notesSlides/notesSlide6.xml"/><Relationship Id="rId16" Type="http://schemas.openxmlformats.org/officeDocument/2006/relationships/slideLayout" Target="../slideLayouts/slideLayout5.xml"/><Relationship Id="rId15" Type="http://schemas.openxmlformats.org/officeDocument/2006/relationships/tags" Target="../tags/tag164.xml"/><Relationship Id="rId14" Type="http://schemas.openxmlformats.org/officeDocument/2006/relationships/image" Target="../media/image9.svg"/><Relationship Id="rId13" Type="http://schemas.openxmlformats.org/officeDocument/2006/relationships/image" Target="../media/image26.png"/><Relationship Id="rId12" Type="http://schemas.openxmlformats.org/officeDocument/2006/relationships/image" Target="../media/image8.svg"/><Relationship Id="rId11" Type="http://schemas.openxmlformats.org/officeDocument/2006/relationships/image" Target="../media/image25.png"/><Relationship Id="rId10" Type="http://schemas.openxmlformats.org/officeDocument/2006/relationships/image" Target="../media/image7.svg"/><Relationship Id="rId1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image" Target="../media/image27.png"/><Relationship Id="rId8" Type="http://schemas.openxmlformats.org/officeDocument/2006/relationships/image" Target="../media/image4.svg"/><Relationship Id="rId7" Type="http://schemas.openxmlformats.org/officeDocument/2006/relationships/image" Target="../media/image21.png"/><Relationship Id="rId6" Type="http://schemas.openxmlformats.org/officeDocument/2006/relationships/image" Target="../media/image3.svg"/><Relationship Id="rId5" Type="http://schemas.openxmlformats.org/officeDocument/2006/relationships/image" Target="../media/image20.png"/><Relationship Id="rId4" Type="http://schemas.openxmlformats.org/officeDocument/2006/relationships/image" Target="../media/image2.svg"/><Relationship Id="rId3" Type="http://schemas.openxmlformats.org/officeDocument/2006/relationships/image" Target="../media/image19.png"/><Relationship Id="rId22" Type="http://schemas.openxmlformats.org/officeDocument/2006/relationships/notesSlide" Target="../notesSlides/notesSlide7.xml"/><Relationship Id="rId21" Type="http://schemas.openxmlformats.org/officeDocument/2006/relationships/slideLayout" Target="../slideLayouts/slideLayout5.xml"/><Relationship Id="rId20" Type="http://schemas.openxmlformats.org/officeDocument/2006/relationships/tags" Target="../tags/tag170.xml"/><Relationship Id="rId2" Type="http://schemas.openxmlformats.org/officeDocument/2006/relationships/image" Target="../media/image1.svg"/><Relationship Id="rId19" Type="http://schemas.openxmlformats.org/officeDocument/2006/relationships/image" Target="../media/image32.jpeg"/><Relationship Id="rId18" Type="http://schemas.openxmlformats.org/officeDocument/2006/relationships/image" Target="../media/image31.png"/><Relationship Id="rId17" Type="http://schemas.openxmlformats.org/officeDocument/2006/relationships/tags" Target="../tags/tag169.xml"/><Relationship Id="rId16" Type="http://schemas.openxmlformats.org/officeDocument/2006/relationships/tags" Target="../tags/tag168.xml"/><Relationship Id="rId15" Type="http://schemas.openxmlformats.org/officeDocument/2006/relationships/tags" Target="../tags/tag167.xml"/><Relationship Id="rId14" Type="http://schemas.openxmlformats.org/officeDocument/2006/relationships/tags" Target="../tags/tag166.xml"/><Relationship Id="rId13" Type="http://schemas.openxmlformats.org/officeDocument/2006/relationships/image" Target="../media/image30.jpeg"/><Relationship Id="rId12" Type="http://schemas.openxmlformats.org/officeDocument/2006/relationships/tags" Target="../tags/tag165.xml"/><Relationship Id="rId11" Type="http://schemas.openxmlformats.org/officeDocument/2006/relationships/image" Target="../media/image29.png"/><Relationship Id="rId10" Type="http://schemas.openxmlformats.org/officeDocument/2006/relationships/image" Target="../media/image28.jpeg"/><Relationship Id="rId1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tags" Target="../tags/tag171.xml"/><Relationship Id="rId8" Type="http://schemas.openxmlformats.org/officeDocument/2006/relationships/image" Target="../media/image4.svg"/><Relationship Id="rId7" Type="http://schemas.openxmlformats.org/officeDocument/2006/relationships/image" Target="../media/image21.png"/><Relationship Id="rId6" Type="http://schemas.openxmlformats.org/officeDocument/2006/relationships/image" Target="../media/image3.svg"/><Relationship Id="rId5" Type="http://schemas.openxmlformats.org/officeDocument/2006/relationships/image" Target="../media/image20.png"/><Relationship Id="rId4" Type="http://schemas.openxmlformats.org/officeDocument/2006/relationships/image" Target="../media/image2.svg"/><Relationship Id="rId3" Type="http://schemas.openxmlformats.org/officeDocument/2006/relationships/image" Target="../media/image19.png"/><Relationship Id="rId2" Type="http://schemas.openxmlformats.org/officeDocument/2006/relationships/image" Target="../media/image1.svg"/><Relationship Id="rId11" Type="http://schemas.openxmlformats.org/officeDocument/2006/relationships/notesSlide" Target="../notesSlides/notesSlide8.xml"/><Relationship Id="rId10" Type="http://schemas.openxmlformats.org/officeDocument/2006/relationships/slideLayout" Target="../slideLayouts/slideLayout5.xml"/><Relationship Id="rId1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副标题 7"/>
          <p:cNvSpPr/>
          <p:nvPr>
            <p:ph type="subTitle" idx="4"/>
            <p:custDataLst>
              <p:tags r:id="rId1"/>
            </p:custDataLst>
          </p:nvPr>
        </p:nvSpPr>
        <p:spPr>
          <a:xfrm>
            <a:off x="312420" y="1389830"/>
            <a:ext cx="4770120" cy="1073785"/>
          </a:xfrm>
        </p:spPr>
        <p:txBody>
          <a:bodyPr>
            <a:noAutofit/>
          </a:bodyPr>
          <a:p>
            <a:r>
              <a:rPr lang="en-US" altLang="zh-CN" sz="4000">
                <a:solidFill>
                  <a:schemeClr val="lt1"/>
                </a:solidFill>
              </a:rPr>
              <a:t>SPECY-NETWORK</a:t>
            </a:r>
            <a:endParaRPr lang="en-US" altLang="zh-CN" sz="4000">
              <a:solidFill>
                <a:schemeClr val="lt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88620" y="3390080"/>
            <a:ext cx="487807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1200">
                <a:solidFill>
                  <a:schemeClr val="bg1"/>
                </a:solidFill>
                <a:latin typeface="Al Tarikh" panose="00000400000000000000" charset="0"/>
                <a:cs typeface="Al Tarikh" panose="00000400000000000000" charset="0"/>
              </a:rPr>
              <a:t>a COSMOS Layer</a:t>
            </a:r>
            <a:r>
              <a:rPr lang="en-US" altLang="zh-CN" sz="1200">
                <a:solidFill>
                  <a:schemeClr val="bg1"/>
                </a:solidFill>
                <a:latin typeface="+mj-lt"/>
                <a:cs typeface="+mj-lt"/>
              </a:rPr>
              <a:t>-1</a:t>
            </a:r>
            <a:r>
              <a:rPr lang="en-US" altLang="zh-CN" sz="1200">
                <a:solidFill>
                  <a:schemeClr val="bg1"/>
                </a:solidFill>
                <a:latin typeface="Al Tarikh" panose="00000400000000000000" charset="0"/>
                <a:cs typeface="Al Tarikh" panose="00000400000000000000" charset="0"/>
              </a:rPr>
              <a:t>  for verifiable low-code automation on multichains</a:t>
            </a:r>
            <a:endParaRPr lang="en-US" altLang="zh-CN" sz="1200">
              <a:solidFill>
                <a:schemeClr val="bg1"/>
              </a:solidFill>
              <a:latin typeface="Al Tarikh" panose="00000400000000000000" charset="0"/>
              <a:cs typeface="Al Tarikh" panose="00000400000000000000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88620" y="2794450"/>
            <a:ext cx="274383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2000">
                <a:solidFill>
                  <a:schemeClr val="bg1"/>
                </a:solidFill>
                <a:latin typeface="Al Tarikh" panose="00000400000000000000" charset="0"/>
                <a:cs typeface="Al Tarikh" panose="00000400000000000000" charset="0"/>
              </a:rPr>
              <a:t>Automation Made Easy</a:t>
            </a:r>
            <a:endParaRPr lang="en-US" altLang="zh-CN" sz="2000">
              <a:solidFill>
                <a:schemeClr val="bg1"/>
              </a:solidFill>
              <a:latin typeface="Al Tarikh" panose="00000400000000000000" charset="0"/>
              <a:cs typeface="Al Tarikh" panose="00000400000000000000" charset="0"/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450"/>
            <a:ext cx="228600" cy="5143500"/>
          </a:xfrm>
          <a:prstGeom prst="rect">
            <a:avLst/>
          </a:prstGeom>
          <a:gradFill>
            <a:gsLst>
              <a:gs pos="50000">
                <a:srgbClr val="6BBEF0"/>
              </a:gs>
              <a:gs pos="0">
                <a:srgbClr val="1B80CB"/>
              </a:gs>
              <a:gs pos="100000">
                <a:srgbClr val="61B6EF"/>
              </a:gs>
            </a:gsLst>
            <a:lin ang="426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/>
          <p:cNvGrpSpPr/>
          <p:nvPr/>
        </p:nvGrpSpPr>
        <p:grpSpPr>
          <a:xfrm>
            <a:off x="402590" y="732155"/>
            <a:ext cx="7505700" cy="4098925"/>
            <a:chOff x="634" y="1153"/>
            <a:chExt cx="11820" cy="6455"/>
          </a:xfrm>
        </p:grpSpPr>
        <p:sp>
          <p:nvSpPr>
            <p:cNvPr id="74" name="文本框 73"/>
            <p:cNvSpPr txBox="1"/>
            <p:nvPr/>
          </p:nvSpPr>
          <p:spPr>
            <a:xfrm>
              <a:off x="4936" y="1844"/>
              <a:ext cx="1157" cy="3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700" b="1"/>
                <a:t>Osmosis</a:t>
              </a:r>
              <a:endParaRPr lang="en-US" altLang="zh-CN" sz="700" b="1"/>
            </a:p>
          </p:txBody>
        </p:sp>
        <p:sp>
          <p:nvSpPr>
            <p:cNvPr id="75" name="文本框 74"/>
            <p:cNvSpPr txBox="1"/>
            <p:nvPr/>
          </p:nvSpPr>
          <p:spPr>
            <a:xfrm>
              <a:off x="7016" y="1858"/>
              <a:ext cx="1157" cy="3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700" b="1"/>
                <a:t>EvmOS</a:t>
              </a:r>
              <a:endParaRPr lang="en-US" altLang="zh-CN" sz="700" b="1"/>
            </a:p>
          </p:txBody>
        </p:sp>
        <p:sp>
          <p:nvSpPr>
            <p:cNvPr id="76" name="文本框 75"/>
            <p:cNvSpPr txBox="1"/>
            <p:nvPr/>
          </p:nvSpPr>
          <p:spPr>
            <a:xfrm>
              <a:off x="9023" y="1858"/>
              <a:ext cx="1252" cy="3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700" b="1"/>
                <a:t>Cosmos Hub</a:t>
              </a:r>
              <a:endParaRPr lang="en-US" altLang="zh-CN" sz="700" b="1"/>
            </a:p>
          </p:txBody>
        </p:sp>
        <p:sp>
          <p:nvSpPr>
            <p:cNvPr id="92" name="文本框 91"/>
            <p:cNvSpPr txBox="1"/>
            <p:nvPr/>
          </p:nvSpPr>
          <p:spPr>
            <a:xfrm>
              <a:off x="1997" y="4832"/>
              <a:ext cx="1342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700" b="1">
                  <a:latin typeface="Al Tarikh" panose="00000400000000000000" charset="0"/>
                  <a:cs typeface="Al Tarikh" panose="00000400000000000000" charset="0"/>
                </a:rPr>
                <a:t>Automation language file</a:t>
              </a:r>
              <a:endParaRPr lang="en-US" altLang="zh-CN" sz="700"/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9459" y="3560"/>
              <a:ext cx="1158" cy="3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700" b="1">
                  <a:latin typeface="Al Tarikh" panose="00000400000000000000" charset="0"/>
                  <a:cs typeface="Al Tarikh" panose="00000400000000000000" charset="0"/>
                </a:rPr>
                <a:t>IBC Module</a:t>
              </a:r>
              <a:endParaRPr lang="en-US" altLang="zh-CN" sz="700" b="1">
                <a:latin typeface="Al Tarikh" panose="00000400000000000000" charset="0"/>
                <a:cs typeface="Al Tarikh" panose="00000400000000000000" charset="0"/>
              </a:endParaRPr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5647" y="3597"/>
              <a:ext cx="1284" cy="3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700" b="1">
                  <a:latin typeface="Al Tarikh" panose="00000400000000000000" charset="0"/>
                  <a:cs typeface="Al Tarikh" panose="00000400000000000000" charset="0"/>
                </a:rPr>
                <a:t>Specy Module</a:t>
              </a:r>
              <a:endParaRPr lang="en-US" altLang="zh-CN" sz="700" b="1">
                <a:latin typeface="Al Tarikh" panose="00000400000000000000" charset="0"/>
                <a:cs typeface="Al Tarikh" panose="00000400000000000000" charset="0"/>
              </a:endParaRPr>
            </a:p>
          </p:txBody>
        </p:sp>
        <p:cxnSp>
          <p:nvCxnSpPr>
            <p:cNvPr id="38" name="肘形连接符 37"/>
            <p:cNvCxnSpPr/>
            <p:nvPr/>
          </p:nvCxnSpPr>
          <p:spPr>
            <a:xfrm rot="10800000" flipH="1">
              <a:off x="5647" y="3717"/>
              <a:ext cx="1284" cy="5"/>
            </a:xfrm>
            <a:prstGeom prst="bentConnector5">
              <a:avLst>
                <a:gd name="adj1" fmla="val -129127"/>
                <a:gd name="adj2" fmla="val 18660000"/>
                <a:gd name="adj3" fmla="val 220950"/>
              </a:avLst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圆角矩形 38"/>
            <p:cNvSpPr/>
            <p:nvPr/>
          </p:nvSpPr>
          <p:spPr>
            <a:xfrm>
              <a:off x="4138" y="2963"/>
              <a:ext cx="1157" cy="597"/>
            </a:xfrm>
            <a:prstGeom prst="roundRect">
              <a:avLst/>
            </a:prstGeom>
            <a:solidFill>
              <a:srgbClr val="1B80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900" b="1">
                  <a:latin typeface="Al Tarikh" panose="00000400000000000000" charset="0"/>
                  <a:cs typeface="Al Tarikh" panose="00000400000000000000" charset="0"/>
                </a:rPr>
                <a:t>Task Manager</a:t>
              </a:r>
              <a:endParaRPr lang="en-US" altLang="zh-CN" sz="900" b="1">
                <a:latin typeface="Al Tarikh" panose="00000400000000000000" charset="0"/>
                <a:cs typeface="Al Tarikh" panose="00000400000000000000" charset="0"/>
              </a:endParaRPr>
            </a:p>
          </p:txBody>
        </p:sp>
        <p:sp>
          <p:nvSpPr>
            <p:cNvPr id="44" name="圆角矩形 43"/>
            <p:cNvSpPr/>
            <p:nvPr/>
          </p:nvSpPr>
          <p:spPr>
            <a:xfrm>
              <a:off x="5668" y="2963"/>
              <a:ext cx="1157" cy="597"/>
            </a:xfrm>
            <a:prstGeom prst="roundRect">
              <a:avLst/>
            </a:prstGeom>
            <a:solidFill>
              <a:srgbClr val="1B80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900" b="1">
                  <a:latin typeface="Al Tarikh" panose="00000400000000000000" charset="0"/>
                  <a:cs typeface="Al Tarikh" panose="00000400000000000000" charset="0"/>
                </a:rPr>
                <a:t>Executor</a:t>
              </a:r>
              <a:endParaRPr lang="en-US" altLang="zh-CN" sz="900" b="1">
                <a:latin typeface="Al Tarikh" panose="00000400000000000000" charset="0"/>
                <a:cs typeface="Al Tarikh" panose="00000400000000000000" charset="0"/>
              </a:endParaRPr>
            </a:p>
            <a:p>
              <a:pPr algn="ctr"/>
              <a:r>
                <a:rPr lang="en-US" altLang="zh-CN" sz="900" b="1">
                  <a:latin typeface="Al Tarikh" panose="00000400000000000000" charset="0"/>
                  <a:cs typeface="Al Tarikh" panose="00000400000000000000" charset="0"/>
                </a:rPr>
                <a:t>Manager</a:t>
              </a:r>
              <a:endParaRPr lang="en-US" altLang="zh-CN" sz="900" b="1">
                <a:latin typeface="Al Tarikh" panose="00000400000000000000" charset="0"/>
                <a:cs typeface="Al Tarikh" panose="00000400000000000000" charset="0"/>
              </a:endParaRPr>
            </a:p>
          </p:txBody>
        </p:sp>
        <p:sp>
          <p:nvSpPr>
            <p:cNvPr id="45" name="圆角矩形 44"/>
            <p:cNvSpPr/>
            <p:nvPr/>
          </p:nvSpPr>
          <p:spPr>
            <a:xfrm>
              <a:off x="7131" y="2963"/>
              <a:ext cx="1157" cy="597"/>
            </a:xfrm>
            <a:prstGeom prst="roundRect">
              <a:avLst/>
            </a:prstGeom>
            <a:solidFill>
              <a:srgbClr val="1B80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900" b="1">
                  <a:latin typeface="Al Tarikh" panose="00000400000000000000" charset="0"/>
                  <a:cs typeface="Al Tarikh" panose="00000400000000000000" charset="0"/>
                </a:rPr>
                <a:t>Keepers</a:t>
              </a:r>
              <a:endParaRPr lang="en-US" altLang="zh-CN" sz="900" b="1">
                <a:latin typeface="Al Tarikh" panose="00000400000000000000" charset="0"/>
                <a:cs typeface="Al Tarikh" panose="00000400000000000000" charset="0"/>
              </a:endParaRPr>
            </a:p>
          </p:txBody>
        </p:sp>
        <p:cxnSp>
          <p:nvCxnSpPr>
            <p:cNvPr id="46" name="肘形连接符 45"/>
            <p:cNvCxnSpPr/>
            <p:nvPr/>
          </p:nvCxnSpPr>
          <p:spPr>
            <a:xfrm rot="10800000" flipH="1">
              <a:off x="9459" y="3717"/>
              <a:ext cx="1158" cy="5"/>
            </a:xfrm>
            <a:prstGeom prst="bentConnector5">
              <a:avLst>
                <a:gd name="adj1" fmla="val -70725"/>
                <a:gd name="adj2" fmla="val 18680000"/>
                <a:gd name="adj3" fmla="val 175734"/>
              </a:avLst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圆角矩形 47"/>
            <p:cNvSpPr/>
            <p:nvPr/>
          </p:nvSpPr>
          <p:spPr>
            <a:xfrm>
              <a:off x="10265" y="2963"/>
              <a:ext cx="1157" cy="597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1B80C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900" b="1">
                  <a:solidFill>
                    <a:schemeClr val="tx1"/>
                  </a:solidFill>
                </a:rPr>
                <a:t>IBC </a:t>
              </a:r>
              <a:r>
                <a:rPr lang="en-US" altLang="zh-CN" sz="900" b="1">
                  <a:solidFill>
                    <a:schemeClr val="tx1"/>
                  </a:solidFill>
                </a:rPr>
                <a:t>Core</a:t>
              </a:r>
              <a:endParaRPr lang="en-US" altLang="zh-CN" sz="900" b="1">
                <a:solidFill>
                  <a:schemeClr val="tx1"/>
                </a:solidFill>
              </a:endParaRPr>
            </a:p>
          </p:txBody>
        </p:sp>
        <p:sp>
          <p:nvSpPr>
            <p:cNvPr id="49" name="圆角矩形 48"/>
            <p:cNvSpPr/>
            <p:nvPr/>
          </p:nvSpPr>
          <p:spPr>
            <a:xfrm>
              <a:off x="8867" y="2963"/>
              <a:ext cx="1157" cy="597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1B80C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900" b="1">
                  <a:solidFill>
                    <a:schemeClr val="tx1"/>
                  </a:solidFill>
                </a:rPr>
                <a:t>I</a:t>
              </a:r>
              <a:r>
                <a:rPr lang="en-US" altLang="zh-CN" sz="900" b="1">
                  <a:solidFill>
                    <a:schemeClr val="tx1"/>
                  </a:solidFill>
                </a:rPr>
                <a:t>CA</a:t>
              </a:r>
              <a:endParaRPr lang="en-US" altLang="zh-CN" sz="900" b="1">
                <a:solidFill>
                  <a:schemeClr val="tx1"/>
                </a:solidFill>
              </a:endParaRPr>
            </a:p>
          </p:txBody>
        </p:sp>
        <p:sp>
          <p:nvSpPr>
            <p:cNvPr id="52" name="文本框 51"/>
            <p:cNvSpPr txBox="1"/>
            <p:nvPr/>
          </p:nvSpPr>
          <p:spPr>
            <a:xfrm>
              <a:off x="4295" y="6401"/>
              <a:ext cx="1003" cy="3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700" b="1">
                  <a:latin typeface="Al Tarikh" panose="00000400000000000000" charset="0"/>
                  <a:cs typeface="Al Tarikh" panose="00000400000000000000" charset="0"/>
                </a:rPr>
                <a:t>Scheduler</a:t>
              </a:r>
              <a:endParaRPr lang="en-US" altLang="zh-CN" sz="700" b="1"/>
            </a:p>
          </p:txBody>
        </p:sp>
        <p:cxnSp>
          <p:nvCxnSpPr>
            <p:cNvPr id="54" name="肘形连接符 53"/>
            <p:cNvCxnSpPr/>
            <p:nvPr/>
          </p:nvCxnSpPr>
          <p:spPr>
            <a:xfrm rot="10800000" flipH="1">
              <a:off x="4295" y="6560"/>
              <a:ext cx="1003" cy="5"/>
            </a:xfrm>
            <a:prstGeom prst="bentConnector5">
              <a:avLst>
                <a:gd name="adj1" fmla="val -37388"/>
                <a:gd name="adj2" fmla="val 36640000"/>
                <a:gd name="adj3" fmla="val 137388"/>
              </a:avLst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圆角矩形 54"/>
            <p:cNvSpPr/>
            <p:nvPr/>
          </p:nvSpPr>
          <p:spPr>
            <a:xfrm>
              <a:off x="4224" y="4878"/>
              <a:ext cx="1157" cy="597"/>
            </a:xfrm>
            <a:prstGeom prst="roundRect">
              <a:avLst/>
            </a:prstGeom>
            <a:solidFill>
              <a:srgbClr val="1B80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lvl="0" algn="ctr">
                <a:buClrTx/>
                <a:buSzTx/>
                <a:buFontTx/>
              </a:pPr>
              <a:r>
                <a:rPr lang="en-US" altLang="zh-CN" sz="900" b="1">
                  <a:latin typeface="Al Tarikh" panose="00000400000000000000" charset="0"/>
                  <a:cs typeface="Al Tarikh" panose="00000400000000000000" charset="0"/>
                  <a:sym typeface="+mn-ea"/>
                </a:rPr>
                <a:t>Event</a:t>
              </a:r>
              <a:endParaRPr lang="en-US" altLang="zh-CN" sz="900" b="1">
                <a:latin typeface="Al Tarikh" panose="00000400000000000000" charset="0"/>
                <a:cs typeface="Al Tarikh" panose="00000400000000000000" charset="0"/>
                <a:sym typeface="+mn-ea"/>
              </a:endParaRPr>
            </a:p>
            <a:p>
              <a:pPr lvl="0" algn="ctr">
                <a:buClrTx/>
                <a:buSzTx/>
                <a:buFontTx/>
              </a:pPr>
              <a:r>
                <a:rPr lang="en-US" altLang="zh-CN" sz="900" b="1">
                  <a:latin typeface="Al Tarikh" panose="00000400000000000000" charset="0"/>
                  <a:cs typeface="Al Tarikh" panose="00000400000000000000" charset="0"/>
                  <a:sym typeface="+mn-ea"/>
                </a:rPr>
                <a:t>Listener</a:t>
              </a:r>
              <a:endParaRPr lang="en-US" altLang="zh-CN" sz="900" b="1">
                <a:latin typeface="Al Tarikh" panose="00000400000000000000" charset="0"/>
                <a:cs typeface="Al Tarikh" panose="00000400000000000000" charset="0"/>
                <a:sym typeface="+mn-ea"/>
              </a:endParaRPr>
            </a:p>
          </p:txBody>
        </p:sp>
        <p:sp>
          <p:nvSpPr>
            <p:cNvPr id="58" name="圆角矩形 57"/>
            <p:cNvSpPr/>
            <p:nvPr/>
          </p:nvSpPr>
          <p:spPr>
            <a:xfrm>
              <a:off x="4160" y="5801"/>
              <a:ext cx="1285" cy="597"/>
            </a:xfrm>
            <a:prstGeom prst="roundRect">
              <a:avLst/>
            </a:prstGeom>
            <a:solidFill>
              <a:srgbClr val="1B80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lvl="0" algn="ctr">
                <a:buClrTx/>
                <a:buSzTx/>
                <a:buFontTx/>
              </a:pPr>
              <a:r>
                <a:rPr lang="en-US" altLang="zh-CN" sz="900" b="1">
                  <a:latin typeface="Al Tarikh" panose="00000400000000000000" charset="0"/>
                  <a:cs typeface="Al Tarikh" panose="00000400000000000000" charset="0"/>
                  <a:sym typeface="+mn-ea"/>
                </a:rPr>
                <a:t>Scheduler</a:t>
              </a:r>
              <a:endParaRPr lang="en-US" altLang="zh-CN" sz="900" b="1">
                <a:latin typeface="Al Tarikh" panose="00000400000000000000" charset="0"/>
                <a:cs typeface="Al Tarikh" panose="00000400000000000000" charset="0"/>
                <a:sym typeface="+mn-ea"/>
              </a:endParaRPr>
            </a:p>
          </p:txBody>
        </p:sp>
        <p:sp>
          <p:nvSpPr>
            <p:cNvPr id="72" name="文本框 71"/>
            <p:cNvSpPr txBox="1"/>
            <p:nvPr/>
          </p:nvSpPr>
          <p:spPr>
            <a:xfrm>
              <a:off x="7117" y="6362"/>
              <a:ext cx="1031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700" b="1">
                  <a:latin typeface="Al Tarikh" panose="00000400000000000000" charset="0"/>
                  <a:cs typeface="Al Tarikh" panose="00000400000000000000" charset="0"/>
                </a:rPr>
                <a:t>Engine</a:t>
              </a:r>
              <a:r>
                <a:rPr lang="zh-CN" altLang="en-US" sz="700"/>
                <a:t>（</a:t>
              </a:r>
              <a:r>
                <a:rPr lang="en-US" altLang="zh-CN" sz="700" b="1">
                  <a:latin typeface="Al Tarikh" panose="00000400000000000000" charset="0"/>
                  <a:cs typeface="Al Tarikh" panose="00000400000000000000" charset="0"/>
                </a:rPr>
                <a:t>TEE/ZK</a:t>
              </a:r>
              <a:r>
                <a:rPr lang="zh-CN" altLang="en-US" sz="700"/>
                <a:t>）</a:t>
              </a:r>
              <a:endParaRPr lang="zh-CN" altLang="en-US" sz="700"/>
            </a:p>
          </p:txBody>
        </p:sp>
        <p:cxnSp>
          <p:nvCxnSpPr>
            <p:cNvPr id="73" name="肘形连接符 72"/>
            <p:cNvCxnSpPr/>
            <p:nvPr/>
          </p:nvCxnSpPr>
          <p:spPr>
            <a:xfrm rot="10800000" flipH="1">
              <a:off x="7117" y="6555"/>
              <a:ext cx="1031" cy="5"/>
            </a:xfrm>
            <a:prstGeom prst="bentConnector5">
              <a:avLst>
                <a:gd name="adj1" fmla="val -112124"/>
                <a:gd name="adj2" fmla="val 35820000"/>
                <a:gd name="adj3" fmla="val 182735"/>
              </a:avLst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圆角矩形 76"/>
            <p:cNvSpPr/>
            <p:nvPr/>
          </p:nvSpPr>
          <p:spPr>
            <a:xfrm>
              <a:off x="6236" y="4878"/>
              <a:ext cx="1157" cy="597"/>
            </a:xfrm>
            <a:prstGeom prst="roundRect">
              <a:avLst/>
            </a:prstGeom>
            <a:solidFill>
              <a:srgbClr val="1B80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lvl="0" algn="ctr">
                <a:buClrTx/>
                <a:buSzTx/>
                <a:buFontTx/>
              </a:pPr>
              <a:r>
                <a:rPr lang="en-US" altLang="zh-CN" sz="900" b="1">
                  <a:latin typeface="Al Tarikh" panose="00000400000000000000" charset="0"/>
                  <a:cs typeface="Al Tarikh" panose="00000400000000000000" charset="0"/>
                  <a:sym typeface="+mn-ea"/>
                </a:rPr>
                <a:t>Engine</a:t>
              </a:r>
              <a:endParaRPr lang="en-US" altLang="zh-CN" sz="900" b="1">
                <a:latin typeface="Al Tarikh" panose="00000400000000000000" charset="0"/>
                <a:cs typeface="Al Tarikh" panose="00000400000000000000" charset="0"/>
                <a:sym typeface="+mn-ea"/>
              </a:endParaRPr>
            </a:p>
            <a:p>
              <a:pPr lvl="0" algn="ctr">
                <a:buClrTx/>
                <a:buSzTx/>
                <a:buFontTx/>
              </a:pPr>
              <a:r>
                <a:rPr lang="en-US" altLang="zh-CN" sz="900" b="1">
                  <a:latin typeface="Al Tarikh" panose="00000400000000000000" charset="0"/>
                  <a:cs typeface="Al Tarikh" panose="00000400000000000000" charset="0"/>
                  <a:sym typeface="+mn-ea"/>
                </a:rPr>
                <a:t>Service</a:t>
              </a:r>
              <a:endParaRPr lang="en-US" altLang="zh-CN" sz="900" b="1">
                <a:latin typeface="Al Tarikh" panose="00000400000000000000" charset="0"/>
                <a:cs typeface="Al Tarikh" panose="00000400000000000000" charset="0"/>
                <a:sym typeface="+mn-ea"/>
              </a:endParaRPr>
            </a:p>
          </p:txBody>
        </p:sp>
        <p:sp>
          <p:nvSpPr>
            <p:cNvPr id="79" name="圆角矩形 78"/>
            <p:cNvSpPr/>
            <p:nvPr/>
          </p:nvSpPr>
          <p:spPr>
            <a:xfrm>
              <a:off x="6236" y="5845"/>
              <a:ext cx="2630" cy="597"/>
            </a:xfrm>
            <a:prstGeom prst="roundRect">
              <a:avLst/>
            </a:prstGeom>
            <a:solidFill>
              <a:srgbClr val="1B80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lvl="0" algn="ctr">
                <a:buClrTx/>
                <a:buSzTx/>
                <a:buFontTx/>
              </a:pPr>
              <a:r>
                <a:rPr lang="en-US" altLang="zh-CN" sz="900" b="1">
                  <a:latin typeface="Al Tarikh" panose="00000400000000000000" charset="0"/>
                  <a:cs typeface="Al Tarikh" panose="00000400000000000000" charset="0"/>
                  <a:sym typeface="+mn-ea"/>
                </a:rPr>
                <a:t>Automation Language Interpreter </a:t>
              </a:r>
              <a:endParaRPr lang="en-US" altLang="zh-CN" sz="900" b="1">
                <a:latin typeface="Al Tarikh" panose="00000400000000000000" charset="0"/>
                <a:cs typeface="Al Tarikh" panose="00000400000000000000" charset="0"/>
                <a:sym typeface="+mn-ea"/>
              </a:endParaRPr>
            </a:p>
          </p:txBody>
        </p:sp>
        <p:sp>
          <p:nvSpPr>
            <p:cNvPr id="86" name="圆角矩形 85"/>
            <p:cNvSpPr/>
            <p:nvPr/>
          </p:nvSpPr>
          <p:spPr>
            <a:xfrm>
              <a:off x="7709" y="4878"/>
              <a:ext cx="1157" cy="597"/>
            </a:xfrm>
            <a:prstGeom prst="roundRect">
              <a:avLst/>
            </a:prstGeom>
            <a:solidFill>
              <a:srgbClr val="1B80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lvl="0" algn="ctr">
                <a:buClrTx/>
                <a:buSzTx/>
                <a:buFontTx/>
              </a:pPr>
              <a:r>
                <a:rPr lang="en-US" altLang="zh-CN" sz="900" b="1">
                  <a:latin typeface="Al Tarikh" panose="00000400000000000000" charset="0"/>
                  <a:cs typeface="Al Tarikh" panose="00000400000000000000" charset="0"/>
                  <a:sym typeface="+mn-ea"/>
                </a:rPr>
                <a:t>Data</a:t>
              </a:r>
              <a:endParaRPr lang="en-US" altLang="zh-CN" sz="900" b="1">
                <a:latin typeface="Al Tarikh" panose="00000400000000000000" charset="0"/>
                <a:cs typeface="Al Tarikh" panose="00000400000000000000" charset="0"/>
                <a:sym typeface="+mn-ea"/>
              </a:endParaRPr>
            </a:p>
            <a:p>
              <a:pPr lvl="0" algn="ctr">
                <a:buClrTx/>
                <a:buSzTx/>
                <a:buFontTx/>
              </a:pPr>
              <a:r>
                <a:rPr lang="en-US" altLang="zh-CN" sz="900" b="1">
                  <a:latin typeface="Al Tarikh" panose="00000400000000000000" charset="0"/>
                  <a:cs typeface="Al Tarikh" panose="00000400000000000000" charset="0"/>
                  <a:sym typeface="+mn-ea"/>
                </a:rPr>
                <a:t>Service</a:t>
              </a:r>
              <a:endParaRPr lang="en-US" altLang="zh-CN" sz="900" b="1">
                <a:latin typeface="Al Tarikh" panose="00000400000000000000" charset="0"/>
                <a:cs typeface="Al Tarikh" panose="00000400000000000000" charset="0"/>
                <a:sym typeface="+mn-ea"/>
              </a:endParaRPr>
            </a:p>
          </p:txBody>
        </p:sp>
        <p:sp>
          <p:nvSpPr>
            <p:cNvPr id="93" name="文本框 92"/>
            <p:cNvSpPr txBox="1"/>
            <p:nvPr/>
          </p:nvSpPr>
          <p:spPr>
            <a:xfrm>
              <a:off x="10000" y="6082"/>
              <a:ext cx="1158" cy="3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700" b="1">
                  <a:latin typeface="Al Tarikh" panose="00000400000000000000" charset="0"/>
                  <a:cs typeface="Al Tarikh" panose="00000400000000000000" charset="0"/>
                </a:rPr>
                <a:t>The Graph</a:t>
              </a:r>
              <a:endParaRPr lang="en-US" altLang="zh-CN" sz="700"/>
            </a:p>
          </p:txBody>
        </p:sp>
        <p:cxnSp>
          <p:nvCxnSpPr>
            <p:cNvPr id="99" name="肘形连接符 98"/>
            <p:cNvCxnSpPr/>
            <p:nvPr/>
          </p:nvCxnSpPr>
          <p:spPr>
            <a:xfrm rot="10800000" flipH="1">
              <a:off x="10000" y="6140"/>
              <a:ext cx="1158" cy="5"/>
            </a:xfrm>
            <a:prstGeom prst="bentConnector5">
              <a:avLst>
                <a:gd name="adj1" fmla="val -32383"/>
                <a:gd name="adj2" fmla="val 25014173"/>
                <a:gd name="adj3" fmla="val 132383"/>
              </a:avLst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圆角矩形 99"/>
            <p:cNvSpPr/>
            <p:nvPr/>
          </p:nvSpPr>
          <p:spPr>
            <a:xfrm>
              <a:off x="9909" y="5141"/>
              <a:ext cx="1341" cy="37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1F83C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700" b="1">
                  <a:solidFill>
                    <a:schemeClr val="tx1"/>
                  </a:solidFill>
                  <a:latin typeface="Al Tarikh" panose="00000400000000000000" charset="0"/>
                  <a:cs typeface="Al Tarikh" panose="00000400000000000000" charset="0"/>
                </a:rPr>
                <a:t>Subgraph</a:t>
              </a:r>
              <a:endParaRPr lang="en-US" altLang="zh-CN" sz="900" b="1">
                <a:solidFill>
                  <a:schemeClr val="tx1"/>
                </a:solidFill>
              </a:endParaRPr>
            </a:p>
          </p:txBody>
        </p:sp>
        <p:sp>
          <p:nvSpPr>
            <p:cNvPr id="102" name="圆角矩形 101"/>
            <p:cNvSpPr/>
            <p:nvPr/>
          </p:nvSpPr>
          <p:spPr>
            <a:xfrm>
              <a:off x="9909" y="5675"/>
              <a:ext cx="1341" cy="37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1F83C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900" b="1">
                  <a:solidFill>
                    <a:schemeClr val="tx1"/>
                  </a:solidFill>
                </a:rPr>
                <a:t>...</a:t>
              </a:r>
              <a:endParaRPr lang="en-US" altLang="zh-CN" sz="900" b="1">
                <a:solidFill>
                  <a:schemeClr val="tx1"/>
                </a:solidFill>
              </a:endParaRPr>
            </a:p>
          </p:txBody>
        </p:sp>
        <p:pic>
          <p:nvPicPr>
            <p:cNvPr id="5" name="图片 4" descr="/private/var/folders/td/yyytl1nx6wv248ch38x1c1fh0000gn/T/com.kingsoft.wpsoffice.mac/kaimatting/20230916124351/output_aiMatting_20230916124402.pngoutput_aiMatting_20230916124402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9276" y="1329"/>
              <a:ext cx="651" cy="626"/>
            </a:xfrm>
            <a:prstGeom prst="rect">
              <a:avLst/>
            </a:prstGeom>
          </p:spPr>
        </p:pic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274" y="1321"/>
              <a:ext cx="682" cy="634"/>
            </a:xfrm>
            <a:prstGeom prst="rect">
              <a:avLst/>
            </a:prstGeom>
          </p:spPr>
        </p:pic>
        <p:pic>
          <p:nvPicPr>
            <p:cNvPr id="4" name="图片 3" descr="/private/var/folders/td/yyytl1nx6wv248ch38x1c1fh0000gn/T/com.kingsoft.wpsoffice.mac/kaimatting/20230916123439/output_aiMatting_20230916123445.pngoutput_aiMatting_2023091612344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13" y="1321"/>
              <a:ext cx="555" cy="590"/>
            </a:xfrm>
            <a:prstGeom prst="rect">
              <a:avLst/>
            </a:prstGeom>
          </p:spPr>
        </p:pic>
        <p:pic>
          <p:nvPicPr>
            <p:cNvPr id="7" name="图片 6" descr="21588982"/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92" y="2919"/>
              <a:ext cx="641" cy="641"/>
            </a:xfrm>
            <a:prstGeom prst="rect">
              <a:avLst/>
            </a:prstGeom>
          </p:spPr>
        </p:pic>
        <p:pic>
          <p:nvPicPr>
            <p:cNvPr id="11" name="图片 10" descr="3476864"/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451" y="3011"/>
              <a:ext cx="502" cy="502"/>
            </a:xfrm>
            <a:prstGeom prst="rect">
              <a:avLst/>
            </a:prstGeom>
          </p:spPr>
        </p:pic>
        <p:sp>
          <p:nvSpPr>
            <p:cNvPr id="56" name="文本框 55"/>
            <p:cNvSpPr txBox="1"/>
            <p:nvPr/>
          </p:nvSpPr>
          <p:spPr>
            <a:xfrm>
              <a:off x="634" y="3611"/>
              <a:ext cx="1157" cy="3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700" b="1"/>
                <a:t>User</a:t>
              </a:r>
              <a:endParaRPr lang="en-US" altLang="zh-CN" sz="700" b="1"/>
            </a:p>
          </p:txBody>
        </p:sp>
        <p:sp>
          <p:nvSpPr>
            <p:cNvPr id="63" name="文本框 62"/>
            <p:cNvSpPr txBox="1"/>
            <p:nvPr/>
          </p:nvSpPr>
          <p:spPr>
            <a:xfrm>
              <a:off x="2158" y="3567"/>
              <a:ext cx="1157" cy="3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700" b="1"/>
                <a:t>Task</a:t>
              </a:r>
              <a:endParaRPr lang="en-US" altLang="zh-CN" sz="700" b="1"/>
            </a:p>
          </p:txBody>
        </p:sp>
        <p:sp>
          <p:nvSpPr>
            <p:cNvPr id="82" name="圆角矩形 81"/>
            <p:cNvSpPr/>
            <p:nvPr/>
          </p:nvSpPr>
          <p:spPr>
            <a:xfrm>
              <a:off x="3754" y="1153"/>
              <a:ext cx="7918" cy="1151"/>
            </a:xfrm>
            <a:prstGeom prst="roundRect">
              <a:avLst/>
            </a:prstGeom>
            <a:noFill/>
            <a:ln w="9525">
              <a:solidFill>
                <a:srgbClr val="1F83C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4" name="圆角矩形 83"/>
            <p:cNvSpPr/>
            <p:nvPr/>
          </p:nvSpPr>
          <p:spPr>
            <a:xfrm>
              <a:off x="3754" y="2576"/>
              <a:ext cx="7918" cy="1509"/>
            </a:xfrm>
            <a:prstGeom prst="roundRect">
              <a:avLst/>
            </a:prstGeom>
            <a:noFill/>
            <a:ln w="9525">
              <a:solidFill>
                <a:srgbClr val="1F83C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grpSp>
          <p:nvGrpSpPr>
            <p:cNvPr id="31" name="组合 30"/>
            <p:cNvGrpSpPr/>
            <p:nvPr/>
          </p:nvGrpSpPr>
          <p:grpSpPr>
            <a:xfrm rot="0">
              <a:off x="7270" y="3749"/>
              <a:ext cx="629" cy="642"/>
              <a:chOff x="5655" y="4104"/>
              <a:chExt cx="2198" cy="2188"/>
            </a:xfrm>
          </p:grpSpPr>
          <p:grpSp>
            <p:nvGrpSpPr>
              <p:cNvPr id="40" name="组合 39"/>
              <p:cNvGrpSpPr/>
              <p:nvPr/>
            </p:nvGrpSpPr>
            <p:grpSpPr>
              <a:xfrm rot="0">
                <a:off x="5655" y="4104"/>
                <a:ext cx="2198" cy="2189"/>
                <a:chOff x="4260" y="2206"/>
                <a:chExt cx="3124" cy="3139"/>
              </a:xfrm>
            </p:grpSpPr>
            <p:pic>
              <p:nvPicPr>
                <p:cNvPr id="41" name="http://photo-static-api.fotomore.com/creative/vcg/veer/400/new/VCG41N648319780.jpg?uid=386&amp;timestamp=1693882851&amp;sign=154319ed0704e41827fa31dcd74ff18f" descr="&amp;pky290_sjzg_VCG41N648319780&amp;2&amp;src_toppic_inpsrchzd1&amp;"/>
                <p:cNvPicPr>
                  <a:picLocks noChangeAspect="1"/>
                </p:cNvPicPr>
                <p:nvPr>
                  <p:custDataLst>
                    <p:tags r:id="rId8"/>
                  </p:custDataLst>
                </p:nvPr>
              </p:nvPicPr>
              <p:blipFill>
                <a:blip r:embed="rId9"/>
                <a:srcRect l="71157" t="35667" b="35269"/>
                <a:stretch>
                  <a:fillRect/>
                </a:stretch>
              </p:blipFill>
              <p:spPr>
                <a:xfrm>
                  <a:off x="4260" y="2206"/>
                  <a:ext cx="3124" cy="3139"/>
                </a:xfrm>
                <a:prstGeom prst="rect">
                  <a:avLst/>
                </a:prstGeom>
              </p:spPr>
            </p:pic>
            <p:sp>
              <p:nvSpPr>
                <p:cNvPr id="42" name="椭圆 41"/>
                <p:cNvSpPr/>
                <p:nvPr>
                  <p:custDataLst>
                    <p:tags r:id="rId10"/>
                  </p:custDataLst>
                </p:nvPr>
              </p:nvSpPr>
              <p:spPr>
                <a:xfrm>
                  <a:off x="4808" y="2802"/>
                  <a:ext cx="2028" cy="1947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43" name="椭圆 42"/>
                <p:cNvSpPr/>
                <p:nvPr>
                  <p:custDataLst>
                    <p:tags r:id="rId11"/>
                  </p:custDataLst>
                </p:nvPr>
              </p:nvSpPr>
              <p:spPr>
                <a:xfrm>
                  <a:off x="5000" y="2907"/>
                  <a:ext cx="1721" cy="1744"/>
                </a:xfrm>
                <a:prstGeom prst="ellipse">
                  <a:avLst/>
                </a:prstGeom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30000">
                      <a:srgbClr val="5A9BD5"/>
                    </a:gs>
                    <a:gs pos="83000">
                      <a:srgbClr val="1B80CB"/>
                    </a:gs>
                    <a:gs pos="100000">
                      <a:srgbClr val="1B80CB"/>
                    </a:gs>
                  </a:gsLst>
                  <a:lin ang="54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47" name="矩形 46"/>
                <p:cNvSpPr/>
                <p:nvPr>
                  <p:custDataLst>
                    <p:tags r:id="rId12"/>
                  </p:custDataLst>
                </p:nvPr>
              </p:nvSpPr>
              <p:spPr>
                <a:xfrm>
                  <a:off x="5631" y="2683"/>
                  <a:ext cx="463" cy="215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 anchor="t">
                  <a:spAutoFit/>
                </a:bodyPr>
                <a:p>
                  <a:pPr algn="ctr"/>
                  <a:endParaRPr lang="en-US" altLang="zh-CN" sz="6000">
                    <a:ln>
                      <a:noFill/>
                    </a:ln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  <a:alpha val="40000"/>
                        </a:schemeClr>
                      </a:outerShdw>
                    </a:effectLst>
                    <a:latin typeface="Algerian" panose="04020705040A02060702" charset="0"/>
                    <a:cs typeface="Algerian" panose="04020705040A02060702" charset="0"/>
                  </a:endParaRPr>
                </a:p>
              </p:txBody>
            </p:sp>
          </p:grpSp>
          <p:pic>
            <p:nvPicPr>
              <p:cNvPr id="51" name="图片 50"/>
              <p:cNvPicPr>
                <a:picLocks noChangeAspect="1"/>
              </p:cNvPicPr>
              <p:nvPr>
                <p:custDataLst>
                  <p:tags r:id="rId13"/>
                </p:custDataLst>
              </p:nvPr>
            </p:nvPicPr>
            <p:blipFill>
              <a:blip r:embed="rId14"/>
              <a:stretch>
                <a:fillRect/>
              </a:stretch>
            </p:blipFill>
            <p:spPr>
              <a:xfrm>
                <a:off x="6453" y="4740"/>
                <a:ext cx="680" cy="921"/>
              </a:xfrm>
              <a:prstGeom prst="rect">
                <a:avLst/>
              </a:prstGeom>
            </p:spPr>
          </p:pic>
        </p:grpSp>
        <p:sp>
          <p:nvSpPr>
            <p:cNvPr id="85" name="圆角矩形 84"/>
            <p:cNvSpPr/>
            <p:nvPr/>
          </p:nvSpPr>
          <p:spPr>
            <a:xfrm>
              <a:off x="9459" y="4512"/>
              <a:ext cx="2212" cy="2469"/>
            </a:xfrm>
            <a:prstGeom prst="roundRect">
              <a:avLst/>
            </a:prstGeom>
            <a:noFill/>
            <a:ln w="9525">
              <a:solidFill>
                <a:srgbClr val="1F83C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7" name="圆角矩形 86"/>
            <p:cNvSpPr/>
            <p:nvPr/>
          </p:nvSpPr>
          <p:spPr>
            <a:xfrm>
              <a:off x="3748" y="4513"/>
              <a:ext cx="5452" cy="2468"/>
            </a:xfrm>
            <a:prstGeom prst="roundRect">
              <a:avLst/>
            </a:prstGeom>
            <a:noFill/>
            <a:ln w="9525">
              <a:solidFill>
                <a:srgbClr val="1F83C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grpSp>
          <p:nvGrpSpPr>
            <p:cNvPr id="12" name="组合 11"/>
            <p:cNvGrpSpPr/>
            <p:nvPr/>
          </p:nvGrpSpPr>
          <p:grpSpPr>
            <a:xfrm>
              <a:off x="6045" y="6540"/>
              <a:ext cx="1040" cy="1069"/>
              <a:chOff x="10127" y="6622"/>
              <a:chExt cx="1040" cy="1069"/>
            </a:xfrm>
          </p:grpSpPr>
          <p:pic>
            <p:nvPicPr>
              <p:cNvPr id="14" name="图片 13" descr="21593389"/>
              <p:cNvPicPr>
                <a:picLocks noChangeAspect="1"/>
              </p:cNvPicPr>
              <p:nvPr/>
            </p:nvPicPr>
            <p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10331" y="6622"/>
                <a:ext cx="682" cy="707"/>
              </a:xfrm>
              <a:prstGeom prst="rect">
                <a:avLst/>
              </a:prstGeom>
            </p:spPr>
          </p:pic>
          <p:sp>
            <p:nvSpPr>
              <p:cNvPr id="15" name="文本框 14"/>
              <p:cNvSpPr txBox="1"/>
              <p:nvPr/>
            </p:nvSpPr>
            <p:spPr>
              <a:xfrm>
                <a:off x="10127" y="7329"/>
                <a:ext cx="1041" cy="3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r>
                  <a:rPr lang="en-US" altLang="zh-CN" sz="900" b="1"/>
                  <a:t>Executor</a:t>
                </a:r>
                <a:endParaRPr lang="en-US" altLang="zh-CN" sz="900" b="1"/>
              </a:p>
            </p:txBody>
          </p:sp>
        </p:grpSp>
        <p:grpSp>
          <p:nvGrpSpPr>
            <p:cNvPr id="18" name="组合 17"/>
            <p:cNvGrpSpPr/>
            <p:nvPr/>
          </p:nvGrpSpPr>
          <p:grpSpPr>
            <a:xfrm>
              <a:off x="9999" y="6678"/>
              <a:ext cx="1384" cy="931"/>
              <a:chOff x="12715" y="5338"/>
              <a:chExt cx="1384" cy="931"/>
            </a:xfrm>
          </p:grpSpPr>
          <p:pic>
            <p:nvPicPr>
              <p:cNvPr id="23" name="图片 22"/>
              <p:cNvPicPr>
                <a:picLocks noChangeAspect="1"/>
              </p:cNvPicPr>
              <p:nvPr/>
            </p:nvPicPr>
            <p:blipFill>
              <a:blip r:embed="rId17"/>
              <a:srcRect l="24786" t="24381" r="9459" b="4889"/>
              <a:stretch>
                <a:fillRect/>
              </a:stretch>
            </p:blipFill>
            <p:spPr>
              <a:xfrm>
                <a:off x="13056" y="5338"/>
                <a:ext cx="589" cy="569"/>
              </a:xfrm>
              <a:prstGeom prst="ellipse">
                <a:avLst/>
              </a:prstGeom>
            </p:spPr>
          </p:pic>
          <p:sp>
            <p:nvSpPr>
              <p:cNvPr id="29" name="文本框 28"/>
              <p:cNvSpPr txBox="1"/>
              <p:nvPr/>
            </p:nvSpPr>
            <p:spPr>
              <a:xfrm>
                <a:off x="12715" y="5907"/>
                <a:ext cx="1385" cy="3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r>
                  <a:rPr lang="en-US" altLang="zh-CN" sz="900" b="1"/>
                  <a:t>Data </a:t>
                </a:r>
                <a:r>
                  <a:rPr lang="en-US" altLang="zh-CN" sz="900" b="1"/>
                  <a:t>Source</a:t>
                </a:r>
                <a:endParaRPr lang="en-US" altLang="zh-CN" sz="900" b="1"/>
              </a:p>
            </p:txBody>
          </p:sp>
        </p:grpSp>
        <p:sp>
          <p:nvSpPr>
            <p:cNvPr id="88" name="右箭头 87"/>
            <p:cNvSpPr/>
            <p:nvPr/>
          </p:nvSpPr>
          <p:spPr>
            <a:xfrm rot="16200000">
              <a:off x="7446" y="2326"/>
              <a:ext cx="554" cy="216"/>
            </a:xfrm>
            <a:prstGeom prst="rightArrow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1F83C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91" name="上下箭头 90"/>
            <p:cNvSpPr/>
            <p:nvPr/>
          </p:nvSpPr>
          <p:spPr>
            <a:xfrm>
              <a:off x="5615" y="3936"/>
              <a:ext cx="195" cy="732"/>
            </a:xfrm>
            <a:prstGeom prst="upDownArrow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1F83C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94" name="上下箭头 93"/>
            <p:cNvSpPr/>
            <p:nvPr/>
          </p:nvSpPr>
          <p:spPr>
            <a:xfrm rot="5400000">
              <a:off x="5679" y="5327"/>
              <a:ext cx="217" cy="732"/>
            </a:xfrm>
            <a:prstGeom prst="upDownArrow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1F83C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95" name="上下箭头 94"/>
            <p:cNvSpPr/>
            <p:nvPr/>
          </p:nvSpPr>
          <p:spPr>
            <a:xfrm rot="5400000">
              <a:off x="9227" y="5345"/>
              <a:ext cx="180" cy="732"/>
            </a:xfrm>
            <a:prstGeom prst="upDownArrow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1F83C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98" name="右弧形箭头 97"/>
            <p:cNvSpPr/>
            <p:nvPr/>
          </p:nvSpPr>
          <p:spPr>
            <a:xfrm>
              <a:off x="11854" y="1955"/>
              <a:ext cx="601" cy="3952"/>
            </a:xfrm>
            <a:prstGeom prst="curvedLeftArrow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1F83C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lvl="0" algn="ctr">
                <a:buClrTx/>
                <a:buSzTx/>
                <a:buFontTx/>
              </a:pPr>
              <a:endParaRPr lang="zh-CN" altLang="en-US">
                <a:sym typeface="+mn-ea"/>
              </a:endParaRPr>
            </a:p>
          </p:txBody>
        </p:sp>
        <p:sp>
          <p:nvSpPr>
            <p:cNvPr id="101" name="右箭头 100"/>
            <p:cNvSpPr/>
            <p:nvPr/>
          </p:nvSpPr>
          <p:spPr>
            <a:xfrm>
              <a:off x="1671" y="3209"/>
              <a:ext cx="554" cy="243"/>
            </a:xfrm>
            <a:prstGeom prst="rightArrow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1F83C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5" name="右箭头 104"/>
            <p:cNvSpPr/>
            <p:nvPr/>
          </p:nvSpPr>
          <p:spPr>
            <a:xfrm>
              <a:off x="3086" y="3209"/>
              <a:ext cx="554" cy="243"/>
            </a:xfrm>
            <a:prstGeom prst="rightArrow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1F83C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106" name="图片 105" descr="21565175"/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2364" y="4289"/>
              <a:ext cx="589" cy="589"/>
            </a:xfrm>
            <a:prstGeom prst="rect">
              <a:avLst/>
            </a:prstGeom>
          </p:spPr>
        </p:pic>
        <p:sp>
          <p:nvSpPr>
            <p:cNvPr id="107" name="上箭头 106"/>
            <p:cNvSpPr/>
            <p:nvPr/>
          </p:nvSpPr>
          <p:spPr>
            <a:xfrm>
              <a:off x="2586" y="3899"/>
              <a:ext cx="119" cy="320"/>
            </a:xfrm>
            <a:prstGeom prst="upArrow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1F83C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lvl="0" algn="ctr">
                <a:buClrTx/>
                <a:buSzTx/>
                <a:buFontTx/>
              </a:pPr>
              <a:endParaRPr lang="zh-CN" altLang="en-US">
                <a:sym typeface="+mn-ea"/>
              </a:endParaRPr>
            </a:p>
          </p:txBody>
        </p:sp>
      </p:grpSp>
    </p:spTree>
    <p:custDataLst>
      <p:tags r:id="rId20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81330" y="789120"/>
            <a:ext cx="7009130" cy="333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9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汉仪旗黑-50S" panose="00020600040101010101" charset="-122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1050" b="1">
                <a:solidFill>
                  <a:schemeClr val="tx1">
                    <a:lumMod val="65000"/>
                    <a:lumOff val="35000"/>
                  </a:schemeClr>
                </a:solidFill>
                <a:latin typeface="Al Tarikh" panose="00000400000000000000" charset="0"/>
                <a:cs typeface="Al Tarikh" panose="00000400000000000000" charset="0"/>
              </a:rPr>
              <a:t>autofollow specy task</a:t>
            </a:r>
            <a:r>
              <a:rPr lang="zh-CN" altLang="en-US" sz="1050" b="1">
                <a:solidFill>
                  <a:schemeClr val="tx1">
                    <a:lumMod val="65000"/>
                    <a:lumOff val="35000"/>
                  </a:schemeClr>
                </a:solidFill>
                <a:latin typeface="Al Tarikh" panose="00000400000000000000" charset="0"/>
                <a:cs typeface="Al Tarikh" panose="00000400000000000000" charset="0"/>
              </a:rPr>
              <a:t>：</a:t>
            </a:r>
            <a:endParaRPr lang="zh-CN" altLang="en-US" sz="1050" b="1">
              <a:solidFill>
                <a:schemeClr val="tx1">
                  <a:lumMod val="65000"/>
                  <a:lumOff val="35000"/>
                </a:schemeClr>
              </a:solidFill>
              <a:latin typeface="Al Tarikh" panose="00000400000000000000" charset="0"/>
              <a:cs typeface="Al Tarikh" panose="00000400000000000000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0" y="450"/>
            <a:ext cx="228600" cy="5143500"/>
          </a:xfrm>
          <a:prstGeom prst="rect">
            <a:avLst/>
          </a:prstGeom>
          <a:gradFill>
            <a:gsLst>
              <a:gs pos="50000">
                <a:srgbClr val="6BBEF0"/>
              </a:gs>
              <a:gs pos="0">
                <a:srgbClr val="1B80CB"/>
              </a:gs>
              <a:gs pos="100000">
                <a:srgbClr val="61B6EF"/>
              </a:gs>
            </a:gsLst>
            <a:lin ang="426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/>
          <p:nvPr>
            <p:ph type="title" idx="1"/>
            <p:custDataLst>
              <p:tags r:id="rId1"/>
            </p:custDataLst>
          </p:nvPr>
        </p:nvSpPr>
        <p:spPr>
          <a:xfrm>
            <a:off x="530860" y="3003365"/>
            <a:ext cx="3333115" cy="691515"/>
          </a:xfrm>
        </p:spPr>
        <p:txBody>
          <a:bodyPr/>
          <a:p>
            <a:pPr algn="l"/>
            <a:r>
              <a:rPr lang="en-US" altLang="zh-CN">
                <a:solidFill>
                  <a:schemeClr val="lt1"/>
                </a:solidFill>
              </a:rPr>
              <a:t>Thank </a:t>
            </a:r>
            <a:r>
              <a:rPr lang="en-US" altLang="zh-CN">
                <a:solidFill>
                  <a:schemeClr val="lt1"/>
                </a:solidFill>
              </a:rPr>
              <a:t>You</a:t>
            </a:r>
            <a:endParaRPr lang="en-US" altLang="zh-CN">
              <a:solidFill>
                <a:schemeClr val="lt1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30860" y="2322645"/>
            <a:ext cx="515683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2000">
                <a:solidFill>
                  <a:schemeClr val="bg1"/>
                </a:solidFill>
              </a:rPr>
              <a:t>Make multi</a:t>
            </a:r>
            <a:r>
              <a:rPr lang="en-US" altLang="zh-CN" sz="2000">
                <a:solidFill>
                  <a:schemeClr val="bg1"/>
                </a:solidFill>
              </a:rPr>
              <a:t>-</a:t>
            </a:r>
            <a:r>
              <a:rPr lang="zh-CN" altLang="en-US" sz="2000">
                <a:solidFill>
                  <a:schemeClr val="bg1"/>
                </a:solidFill>
              </a:rPr>
              <a:t>chain automation tasks possible</a:t>
            </a:r>
            <a:endParaRPr lang="zh-CN" altLang="en-US" sz="2000">
              <a:solidFill>
                <a:schemeClr val="bg1"/>
              </a:solidFill>
            </a:endParaRPr>
          </a:p>
        </p:txBody>
      </p:sp>
      <p:sp>
        <p:nvSpPr>
          <p:cNvPr id="8" name="副标题 7"/>
          <p:cNvSpPr/>
          <p:nvPr>
            <p:ph type="subTitle" idx="4"/>
            <p:custDataLst>
              <p:tags r:id="rId2"/>
            </p:custDataLst>
          </p:nvPr>
        </p:nvSpPr>
        <p:spPr>
          <a:xfrm>
            <a:off x="337185" y="1248860"/>
            <a:ext cx="6149340" cy="1073785"/>
          </a:xfrm>
        </p:spPr>
        <p:txBody>
          <a:bodyPr>
            <a:noAutofit/>
          </a:bodyPr>
          <a:p>
            <a:pPr marL="0" indent="0">
              <a:buNone/>
            </a:pPr>
            <a:r>
              <a:rPr lang="en-US" altLang="zh-CN" sz="4000">
                <a:solidFill>
                  <a:schemeClr val="lt1"/>
                </a:solidFill>
              </a:rPr>
              <a:t> SPECY-NETWORK</a:t>
            </a:r>
            <a:endParaRPr lang="en-US" altLang="zh-CN" sz="4000">
              <a:solidFill>
                <a:schemeClr val="lt1"/>
              </a:solidFill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/>
          <p:cNvSpPr/>
          <p:nvPr/>
        </p:nvSpPr>
        <p:spPr>
          <a:xfrm>
            <a:off x="0" y="450"/>
            <a:ext cx="228600" cy="5143500"/>
          </a:xfrm>
          <a:prstGeom prst="rect">
            <a:avLst/>
          </a:prstGeom>
          <a:gradFill>
            <a:gsLst>
              <a:gs pos="50000">
                <a:srgbClr val="6BBEF0"/>
              </a:gs>
              <a:gs pos="0">
                <a:srgbClr val="1B80CB"/>
              </a:gs>
              <a:gs pos="100000">
                <a:srgbClr val="61B6EF"/>
              </a:gs>
            </a:gsLst>
            <a:lin ang="426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41" name="图片 40" descr="/private/var/folders/td/yyytl1nx6wv248ch38x1c1fh0000gn/T/com.kingsoft.wpsoffice.mac/kaimatting/20230915220602/output_aiMatting_20230915220614.pngoutput_aiMatting_20230915220614"/>
          <p:cNvPicPr>
            <a:picLocks noChangeAspect="1"/>
          </p:cNvPicPr>
          <p:nvPr/>
        </p:nvPicPr>
        <p:blipFill>
          <a:blip r:embed="rId1">
            <a:biLevel thresh="50000"/>
          </a:blip>
          <a:stretch>
            <a:fillRect/>
          </a:stretch>
        </p:blipFill>
        <p:spPr>
          <a:xfrm>
            <a:off x="2242185" y="4438783"/>
            <a:ext cx="967105" cy="507365"/>
          </a:xfrm>
          <a:prstGeom prst="rect">
            <a:avLst/>
          </a:prstGeom>
        </p:spPr>
      </p:pic>
      <p:pic>
        <p:nvPicPr>
          <p:cNvPr id="50" name="图片 4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rcRect l="25939" r="25894"/>
          <a:stretch>
            <a:fillRect/>
          </a:stretch>
        </p:blipFill>
        <p:spPr>
          <a:xfrm>
            <a:off x="3698240" y="4399095"/>
            <a:ext cx="549275" cy="586740"/>
          </a:xfrm>
          <a:prstGeom prst="rect">
            <a:avLst/>
          </a:prstGeom>
        </p:spPr>
      </p:pic>
      <p:pic>
        <p:nvPicPr>
          <p:cNvPr id="56" name="图片 55" descr="/private/var/folders/td/yyytl1nx6wv248ch38x1c1fh0000gn/T/com.kingsoft.wpsoffice.mac/photoedit2/20230915220957/temp.pngtemp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8170" y="4457515"/>
            <a:ext cx="488950" cy="488950"/>
          </a:xfrm>
          <a:prstGeom prst="rect">
            <a:avLst/>
          </a:prstGeom>
        </p:spPr>
      </p:pic>
      <p:pic>
        <p:nvPicPr>
          <p:cNvPr id="57" name="图片 5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8135" y="4560385"/>
            <a:ext cx="367030" cy="275590"/>
          </a:xfrm>
          <a:prstGeom prst="rect">
            <a:avLst/>
          </a:prstGeom>
        </p:spPr>
      </p:pic>
      <p:sp>
        <p:nvSpPr>
          <p:cNvPr id="59" name="文本框 58"/>
          <p:cNvSpPr txBox="1"/>
          <p:nvPr/>
        </p:nvSpPr>
        <p:spPr>
          <a:xfrm>
            <a:off x="610870" y="4583245"/>
            <a:ext cx="1740535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200" b="1">
                <a:solidFill>
                  <a:srgbClr val="3B5DD1"/>
                </a:solidFill>
                <a:latin typeface="Al Tarikh" panose="00000400000000000000" charset="0"/>
                <a:cs typeface="Al Tarikh" panose="00000400000000000000" charset="0"/>
              </a:rPr>
              <a:t>Chainlink Automation</a:t>
            </a:r>
            <a:endParaRPr lang="en-US" altLang="zh-CN" sz="1200" b="1">
              <a:solidFill>
                <a:srgbClr val="3B5DD1"/>
              </a:solidFill>
              <a:latin typeface="Al Tarikh" panose="00000400000000000000" charset="0"/>
              <a:cs typeface="Al Tarikh" panose="00000400000000000000" charset="0"/>
            </a:endParaRPr>
          </a:p>
        </p:txBody>
      </p:sp>
      <p:grpSp>
        <p:nvGrpSpPr>
          <p:cNvPr id="84" name="组合 83"/>
          <p:cNvGrpSpPr/>
          <p:nvPr/>
        </p:nvGrpSpPr>
        <p:grpSpPr>
          <a:xfrm>
            <a:off x="432435" y="1193615"/>
            <a:ext cx="3582894" cy="2450465"/>
            <a:chOff x="681" y="1805"/>
            <a:chExt cx="6615" cy="4359"/>
          </a:xfrm>
        </p:grpSpPr>
        <p:cxnSp>
          <p:nvCxnSpPr>
            <p:cNvPr id="60" name="直接连接符 59"/>
            <p:cNvCxnSpPr/>
            <p:nvPr/>
          </p:nvCxnSpPr>
          <p:spPr>
            <a:xfrm>
              <a:off x="948" y="3867"/>
              <a:ext cx="6330" cy="0"/>
            </a:xfrm>
            <a:prstGeom prst="line">
              <a:avLst/>
            </a:prstGeom>
            <a:ln>
              <a:solidFill>
                <a:srgbClr val="00206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文本框 60"/>
            <p:cNvSpPr txBox="1"/>
            <p:nvPr/>
          </p:nvSpPr>
          <p:spPr>
            <a:xfrm>
              <a:off x="681" y="5042"/>
              <a:ext cx="2721" cy="483"/>
            </a:xfrm>
            <a:prstGeom prst="roundRect">
              <a:avLst/>
            </a:prstGeom>
            <a:noFill/>
          </p:spPr>
          <p:txBody>
            <a:bodyPr wrap="square" rtlCol="0">
              <a:spAutoFit/>
            </a:bodyPr>
            <a:p>
              <a:pPr lvl="0" algn="ctr">
                <a:buClrTx/>
                <a:buSzTx/>
                <a:buFontTx/>
              </a:pPr>
              <a:r>
                <a:rPr lang="en-US" altLang="zh-CN" sz="1000" b="1">
                  <a:solidFill>
                    <a:schemeClr val="tx1"/>
                  </a:solidFill>
                  <a:latin typeface="Al Tarikh" panose="00000400000000000000" charset="0"/>
                  <a:cs typeface="Al Tarikh" panose="00000400000000000000" charset="0"/>
                  <a:sym typeface="+mn-ea"/>
                </a:rPr>
                <a:t>Condition contract</a:t>
              </a:r>
              <a:endParaRPr lang="en-US" altLang="zh-CN" sz="1000" b="1">
                <a:solidFill>
                  <a:schemeClr val="tx1"/>
                </a:solidFill>
                <a:latin typeface="Al Tarikh" panose="00000400000000000000" charset="0"/>
                <a:cs typeface="Al Tarikh" panose="00000400000000000000" charset="0"/>
                <a:sym typeface="+mn-ea"/>
              </a:endParaRPr>
            </a:p>
          </p:txBody>
        </p:sp>
        <p:sp>
          <p:nvSpPr>
            <p:cNvPr id="62" name="文本框 61"/>
            <p:cNvSpPr txBox="1"/>
            <p:nvPr/>
          </p:nvSpPr>
          <p:spPr>
            <a:xfrm>
              <a:off x="3283" y="5066"/>
              <a:ext cx="1467" cy="4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ctr">
                <a:buClrTx/>
                <a:buSzTx/>
                <a:buFontTx/>
              </a:pPr>
              <a:r>
                <a:rPr lang="en-US" altLang="zh-CN" sz="1000" b="1">
                  <a:latin typeface="Al Tarikh" panose="00000400000000000000" charset="0"/>
                  <a:cs typeface="Al Tarikh" panose="00000400000000000000" charset="0"/>
                  <a:sym typeface="+mn-ea"/>
                </a:rPr>
                <a:t>Executor</a:t>
              </a:r>
              <a:endParaRPr lang="en-US" altLang="zh-CN" sz="1000" b="1">
                <a:latin typeface="Al Tarikh" panose="00000400000000000000" charset="0"/>
                <a:cs typeface="Al Tarikh" panose="00000400000000000000" charset="0"/>
                <a:sym typeface="+mn-ea"/>
              </a:endParaRPr>
            </a:p>
          </p:txBody>
        </p:sp>
        <p:sp>
          <p:nvSpPr>
            <p:cNvPr id="63" name="文本框 62"/>
            <p:cNvSpPr txBox="1"/>
            <p:nvPr/>
          </p:nvSpPr>
          <p:spPr>
            <a:xfrm>
              <a:off x="4686" y="2994"/>
              <a:ext cx="1873" cy="7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ctr">
                <a:buClrTx/>
                <a:buSzTx/>
                <a:buFontTx/>
              </a:pPr>
              <a:r>
                <a:rPr lang="en-US" altLang="zh-CN" sz="1000" b="1">
                  <a:latin typeface="Al Tarikh" panose="00000400000000000000" charset="0"/>
                  <a:cs typeface="Al Tarikh" panose="00000400000000000000" charset="0"/>
                  <a:sym typeface="+mn-ea"/>
                </a:rPr>
                <a:t>Automation</a:t>
              </a:r>
              <a:endParaRPr lang="en-US" altLang="zh-CN" sz="1000" b="1">
                <a:latin typeface="Al Tarikh" panose="00000400000000000000" charset="0"/>
                <a:cs typeface="Al Tarikh" panose="00000400000000000000" charset="0"/>
                <a:sym typeface="+mn-ea"/>
              </a:endParaRPr>
            </a:p>
            <a:p>
              <a:pPr lvl="0" algn="ctr">
                <a:buClrTx/>
                <a:buSzTx/>
                <a:buFontTx/>
              </a:pPr>
              <a:r>
                <a:rPr lang="en-US" altLang="zh-CN" sz="1000" b="1">
                  <a:latin typeface="Al Tarikh" panose="00000400000000000000" charset="0"/>
                  <a:cs typeface="Al Tarikh" panose="00000400000000000000" charset="0"/>
                  <a:sym typeface="+mn-ea"/>
                </a:rPr>
                <a:t>contract</a:t>
              </a:r>
              <a:endParaRPr lang="en-US" altLang="zh-CN" sz="1000" b="1">
                <a:latin typeface="Al Tarikh" panose="00000400000000000000" charset="0"/>
                <a:cs typeface="Al Tarikh" panose="00000400000000000000" charset="0"/>
                <a:sym typeface="+mn-ea"/>
              </a:endParaRPr>
            </a:p>
          </p:txBody>
        </p:sp>
        <p:sp>
          <p:nvSpPr>
            <p:cNvPr id="64" name="文本框 63"/>
            <p:cNvSpPr txBox="1"/>
            <p:nvPr/>
          </p:nvSpPr>
          <p:spPr>
            <a:xfrm>
              <a:off x="2468" y="2947"/>
              <a:ext cx="2291" cy="7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1000" b="1">
                  <a:latin typeface="Al Tarikh" panose="00000400000000000000" charset="0"/>
                  <a:cs typeface="Al Tarikh" panose="00000400000000000000" charset="0"/>
                </a:rPr>
                <a:t>Application </a:t>
              </a:r>
              <a:endParaRPr lang="en-US" altLang="zh-CN" sz="1000" b="1">
                <a:latin typeface="Al Tarikh" panose="00000400000000000000" charset="0"/>
                <a:cs typeface="Al Tarikh" panose="00000400000000000000" charset="0"/>
              </a:endParaRPr>
            </a:p>
            <a:p>
              <a:pPr algn="ctr"/>
              <a:r>
                <a:rPr lang="en-US" altLang="zh-CN" sz="1000" b="1">
                  <a:latin typeface="Al Tarikh" panose="00000400000000000000" charset="0"/>
                  <a:cs typeface="Al Tarikh" panose="00000400000000000000" charset="0"/>
                </a:rPr>
                <a:t>contract</a:t>
              </a:r>
              <a:endParaRPr lang="en-US" altLang="zh-CN" sz="1000" b="1">
                <a:latin typeface="Al Tarikh" panose="00000400000000000000" charset="0"/>
                <a:cs typeface="Al Tarikh" panose="00000400000000000000" charset="0"/>
              </a:endParaRPr>
            </a:p>
          </p:txBody>
        </p:sp>
        <p:sp>
          <p:nvSpPr>
            <p:cNvPr id="65" name="文本框 64"/>
            <p:cNvSpPr txBox="1"/>
            <p:nvPr/>
          </p:nvSpPr>
          <p:spPr>
            <a:xfrm>
              <a:off x="795" y="3004"/>
              <a:ext cx="1686" cy="4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1000" b="1">
                  <a:latin typeface="Al Tarikh" panose="00000400000000000000" charset="0"/>
                  <a:cs typeface="Al Tarikh" panose="00000400000000000000" charset="0"/>
                </a:rPr>
                <a:t>Blockchain</a:t>
              </a:r>
              <a:endParaRPr lang="en-US" altLang="zh-CN" sz="1000" b="1">
                <a:latin typeface="Al Tarikh" panose="00000400000000000000" charset="0"/>
                <a:cs typeface="Al Tarikh" panose="00000400000000000000" charset="0"/>
              </a:endParaRPr>
            </a:p>
          </p:txBody>
        </p:sp>
        <p:sp>
          <p:nvSpPr>
            <p:cNvPr id="66" name="文本框 65"/>
            <p:cNvSpPr txBox="1"/>
            <p:nvPr/>
          </p:nvSpPr>
          <p:spPr>
            <a:xfrm>
              <a:off x="6561" y="1805"/>
              <a:ext cx="735" cy="1696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p>
              <a:pPr algn="ctr"/>
              <a:r>
                <a:rPr lang="en-US" altLang="zh-CN" sz="1400">
                  <a:latin typeface="Al Tarikh" panose="00000400000000000000" charset="0"/>
                  <a:cs typeface="Al Tarikh" panose="00000400000000000000" charset="0"/>
                </a:rPr>
                <a:t>on chain</a:t>
              </a:r>
              <a:endParaRPr lang="en-US" altLang="zh-CN" sz="1400">
                <a:latin typeface="Al Tarikh" panose="00000400000000000000" charset="0"/>
                <a:cs typeface="Al Tarikh" panose="00000400000000000000" charset="0"/>
              </a:endParaRPr>
            </a:p>
          </p:txBody>
        </p:sp>
        <p:sp>
          <p:nvSpPr>
            <p:cNvPr id="67" name="文本框 66"/>
            <p:cNvSpPr txBox="1"/>
            <p:nvPr/>
          </p:nvSpPr>
          <p:spPr>
            <a:xfrm>
              <a:off x="6561" y="4468"/>
              <a:ext cx="735" cy="1696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p>
              <a:pPr algn="ctr"/>
              <a:r>
                <a:rPr lang="en-US" altLang="zh-CN" sz="1400">
                  <a:latin typeface="Al Tarikh" panose="00000400000000000000" charset="0"/>
                  <a:cs typeface="Al Tarikh" panose="00000400000000000000" charset="0"/>
                </a:rPr>
                <a:t>off chain</a:t>
              </a:r>
              <a:endParaRPr lang="en-US" altLang="zh-CN" sz="1400">
                <a:latin typeface="Al Tarikh" panose="00000400000000000000" charset="0"/>
                <a:cs typeface="Al Tarikh" panose="00000400000000000000" charset="0"/>
              </a:endParaRPr>
            </a:p>
          </p:txBody>
        </p:sp>
        <p:pic>
          <p:nvPicPr>
            <p:cNvPr id="68" name="图片 67" descr="21591664"/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265" y="2201"/>
              <a:ext cx="725" cy="725"/>
            </a:xfrm>
            <a:prstGeom prst="rect">
              <a:avLst/>
            </a:prstGeom>
          </p:spPr>
        </p:pic>
        <p:pic>
          <p:nvPicPr>
            <p:cNvPr id="69" name="图片 68" descr="21565671"/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261" y="2204"/>
              <a:ext cx="699" cy="699"/>
            </a:xfrm>
            <a:prstGeom prst="rect">
              <a:avLst/>
            </a:prstGeom>
          </p:spPr>
        </p:pic>
        <p:pic>
          <p:nvPicPr>
            <p:cNvPr id="70" name="图片 69" descr="4709034"/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376" y="2265"/>
              <a:ext cx="650" cy="650"/>
            </a:xfrm>
            <a:prstGeom prst="rect">
              <a:avLst/>
            </a:prstGeom>
          </p:spPr>
        </p:pic>
        <p:pic>
          <p:nvPicPr>
            <p:cNvPr id="71" name="图片 70" descr="21593389"/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3597" y="4173"/>
              <a:ext cx="799" cy="799"/>
            </a:xfrm>
            <a:prstGeom prst="rect">
              <a:avLst/>
            </a:prstGeom>
          </p:spPr>
        </p:pic>
        <p:sp>
          <p:nvSpPr>
            <p:cNvPr id="72" name="左箭头 71"/>
            <p:cNvSpPr/>
            <p:nvPr/>
          </p:nvSpPr>
          <p:spPr>
            <a:xfrm>
              <a:off x="2391" y="2487"/>
              <a:ext cx="562" cy="205"/>
            </a:xfrm>
            <a:prstGeom prst="leftArrow">
              <a:avLst/>
            </a:prstGeom>
            <a:solidFill>
              <a:srgbClr val="5A9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73" name="图片 72" descr="21591664"/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423" y="4320"/>
              <a:ext cx="699" cy="699"/>
            </a:xfrm>
            <a:prstGeom prst="rect">
              <a:avLst/>
            </a:prstGeom>
          </p:spPr>
        </p:pic>
        <p:sp>
          <p:nvSpPr>
            <p:cNvPr id="74" name="左箭头 73"/>
            <p:cNvSpPr/>
            <p:nvPr/>
          </p:nvSpPr>
          <p:spPr>
            <a:xfrm>
              <a:off x="4402" y="2495"/>
              <a:ext cx="562" cy="205"/>
            </a:xfrm>
            <a:prstGeom prst="leftArrow">
              <a:avLst/>
            </a:prstGeom>
            <a:solidFill>
              <a:srgbClr val="5A9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5" name="左箭头 74"/>
            <p:cNvSpPr/>
            <p:nvPr/>
          </p:nvSpPr>
          <p:spPr>
            <a:xfrm flipH="1">
              <a:off x="2481" y="4554"/>
              <a:ext cx="562" cy="205"/>
            </a:xfrm>
            <a:prstGeom prst="leftArrow">
              <a:avLst/>
            </a:prstGeom>
            <a:solidFill>
              <a:srgbClr val="5A9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6" name="右弧形箭头 75"/>
            <p:cNvSpPr/>
            <p:nvPr/>
          </p:nvSpPr>
          <p:spPr>
            <a:xfrm rot="5400000">
              <a:off x="2476" y="4804"/>
              <a:ext cx="579" cy="1874"/>
            </a:xfrm>
            <a:prstGeom prst="curvedLeftArrow">
              <a:avLst/>
            </a:prstGeom>
            <a:solidFill>
              <a:srgbClr val="5A9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7" name="圆角右箭头 76"/>
            <p:cNvSpPr/>
            <p:nvPr/>
          </p:nvSpPr>
          <p:spPr>
            <a:xfrm rot="16200000" flipV="1">
              <a:off x="4802" y="3931"/>
              <a:ext cx="551" cy="1035"/>
            </a:xfrm>
            <a:prstGeom prst="bentArrow">
              <a:avLst>
                <a:gd name="adj1" fmla="val 18148"/>
                <a:gd name="adj2" fmla="val 25000"/>
                <a:gd name="adj3" fmla="val 25000"/>
                <a:gd name="adj4" fmla="val 43750"/>
              </a:avLst>
            </a:prstGeom>
            <a:solidFill>
              <a:srgbClr val="5A9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  <p:custDataLst>
      <p:tags r:id="rId14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20"/>
          <p:cNvSpPr txBox="1"/>
          <p:nvPr/>
        </p:nvSpPr>
        <p:spPr>
          <a:xfrm>
            <a:off x="5139055" y="1172660"/>
            <a:ext cx="1954530" cy="336199"/>
          </a:xfrm>
          <a:prstGeom prst="round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 marR="0" lv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6600" b="1" i="0" u="none" strike="noStrike" cap="none" spc="0" normalizeH="0" baseline="0">
                <a:ln w="19050">
                  <a:noFill/>
                </a:ln>
                <a:gradFill>
                  <a:gsLst>
                    <a:gs pos="0">
                      <a:srgbClr val="FF822F"/>
                    </a:gs>
                    <a:gs pos="100000">
                      <a:srgbClr val="FFBB35"/>
                    </a:gs>
                  </a:gsLst>
                  <a:lin ang="5400000" scaled="1"/>
                </a:gradFill>
                <a:effectLst/>
                <a:uLnTx/>
                <a:uFillTx/>
                <a:latin typeface="+mj-ea"/>
                <a:ea typeface="+mj-ea"/>
              </a:defRPr>
            </a:lvl1pPr>
            <a:lvl2pPr defTabSz="914400"/>
            <a:lvl3pPr defTabSz="914400"/>
            <a:lvl4pPr defTabSz="914400"/>
            <a:lvl5pPr defTabSz="914400"/>
            <a:lvl6pPr defTabSz="914400"/>
            <a:lvl7pPr defTabSz="914400"/>
            <a:lvl8pPr defTabSz="914400"/>
            <a:lvl9pPr defTabSz="914400"/>
          </a:lstStyle>
          <a:p>
            <a:r>
              <a:rPr lang="en-US" altLang="zh-CN" sz="1400">
                <a:solidFill>
                  <a:schemeClr val="bg1"/>
                </a:solidFill>
                <a:latin typeface="Al Tarikh" panose="00000400000000000000" charset="0"/>
                <a:cs typeface="Al Tarikh" panose="00000400000000000000" charset="0"/>
              </a:rPr>
              <a:t>Hard to define a task</a:t>
            </a:r>
            <a:endParaRPr lang="en-US" altLang="zh-CN" sz="1400">
              <a:solidFill>
                <a:schemeClr val="bg1"/>
              </a:solidFill>
              <a:latin typeface="Al Tarikh" panose="00000400000000000000" charset="0"/>
              <a:cs typeface="Al Tarikh" panose="00000400000000000000" charset="0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0" y="450"/>
            <a:ext cx="228600" cy="5143500"/>
          </a:xfrm>
          <a:prstGeom prst="rect">
            <a:avLst/>
          </a:prstGeom>
          <a:gradFill>
            <a:gsLst>
              <a:gs pos="50000">
                <a:srgbClr val="6BBEF0"/>
              </a:gs>
              <a:gs pos="0">
                <a:srgbClr val="1B80CB"/>
              </a:gs>
              <a:gs pos="100000">
                <a:srgbClr val="61B6EF"/>
              </a:gs>
            </a:gsLst>
            <a:lin ang="426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41" name="图片 40" descr="/private/var/folders/td/yyytl1nx6wv248ch38x1c1fh0000gn/T/com.kingsoft.wpsoffice.mac/kaimatting/20230915220602/output_aiMatting_20230915220614.pngoutput_aiMatting_20230915220614"/>
          <p:cNvPicPr>
            <a:picLocks noChangeAspect="1"/>
          </p:cNvPicPr>
          <p:nvPr/>
        </p:nvPicPr>
        <p:blipFill>
          <a:blip r:embed="rId1">
            <a:biLevel thresh="50000"/>
          </a:blip>
          <a:stretch>
            <a:fillRect/>
          </a:stretch>
        </p:blipFill>
        <p:spPr>
          <a:xfrm>
            <a:off x="2242185" y="4438783"/>
            <a:ext cx="967105" cy="507365"/>
          </a:xfrm>
          <a:prstGeom prst="rect">
            <a:avLst/>
          </a:prstGeom>
        </p:spPr>
      </p:pic>
      <p:pic>
        <p:nvPicPr>
          <p:cNvPr id="50" name="图片 4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rcRect l="25939" r="25894"/>
          <a:stretch>
            <a:fillRect/>
          </a:stretch>
        </p:blipFill>
        <p:spPr>
          <a:xfrm>
            <a:off x="3698240" y="4399095"/>
            <a:ext cx="549275" cy="586740"/>
          </a:xfrm>
          <a:prstGeom prst="rect">
            <a:avLst/>
          </a:prstGeom>
        </p:spPr>
      </p:pic>
      <p:pic>
        <p:nvPicPr>
          <p:cNvPr id="56" name="图片 55" descr="/private/var/folders/td/yyytl1nx6wv248ch38x1c1fh0000gn/T/com.kingsoft.wpsoffice.mac/photoedit2/20230915220957/temp.pngtemp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8170" y="4457515"/>
            <a:ext cx="488950" cy="488950"/>
          </a:xfrm>
          <a:prstGeom prst="rect">
            <a:avLst/>
          </a:prstGeom>
        </p:spPr>
      </p:pic>
      <p:pic>
        <p:nvPicPr>
          <p:cNvPr id="57" name="图片 5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8135" y="4560385"/>
            <a:ext cx="367030" cy="275590"/>
          </a:xfrm>
          <a:prstGeom prst="rect">
            <a:avLst/>
          </a:prstGeom>
        </p:spPr>
      </p:pic>
      <p:sp>
        <p:nvSpPr>
          <p:cNvPr id="59" name="文本框 58"/>
          <p:cNvSpPr txBox="1"/>
          <p:nvPr/>
        </p:nvSpPr>
        <p:spPr>
          <a:xfrm>
            <a:off x="610870" y="4583245"/>
            <a:ext cx="1740535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200" b="1">
                <a:solidFill>
                  <a:srgbClr val="3B5DD1"/>
                </a:solidFill>
                <a:latin typeface="Al Tarikh" panose="00000400000000000000" charset="0"/>
                <a:cs typeface="Al Tarikh" panose="00000400000000000000" charset="0"/>
              </a:rPr>
              <a:t>Chainlink Automation</a:t>
            </a:r>
            <a:endParaRPr lang="en-US" altLang="zh-CN" sz="1200" b="1">
              <a:solidFill>
                <a:srgbClr val="3B5DD1"/>
              </a:solidFill>
              <a:latin typeface="Al Tarikh" panose="00000400000000000000" charset="0"/>
              <a:cs typeface="Al Tarikh" panose="00000400000000000000" charset="0"/>
            </a:endParaRPr>
          </a:p>
        </p:txBody>
      </p:sp>
      <p:grpSp>
        <p:nvGrpSpPr>
          <p:cNvPr id="84" name="组合 83"/>
          <p:cNvGrpSpPr/>
          <p:nvPr/>
        </p:nvGrpSpPr>
        <p:grpSpPr>
          <a:xfrm>
            <a:off x="432435" y="1193615"/>
            <a:ext cx="3582894" cy="2450465"/>
            <a:chOff x="681" y="1805"/>
            <a:chExt cx="6615" cy="4359"/>
          </a:xfrm>
        </p:grpSpPr>
        <p:cxnSp>
          <p:nvCxnSpPr>
            <p:cNvPr id="60" name="直接连接符 59"/>
            <p:cNvCxnSpPr/>
            <p:nvPr/>
          </p:nvCxnSpPr>
          <p:spPr>
            <a:xfrm>
              <a:off x="948" y="3867"/>
              <a:ext cx="6330" cy="0"/>
            </a:xfrm>
            <a:prstGeom prst="line">
              <a:avLst/>
            </a:prstGeom>
            <a:ln>
              <a:solidFill>
                <a:srgbClr val="00206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文本框 60"/>
            <p:cNvSpPr txBox="1"/>
            <p:nvPr/>
          </p:nvSpPr>
          <p:spPr>
            <a:xfrm>
              <a:off x="681" y="5042"/>
              <a:ext cx="2721" cy="453"/>
            </a:xfrm>
            <a:prstGeom prst="roundRect">
              <a:avLst/>
            </a:prstGeom>
            <a:solidFill>
              <a:srgbClr val="1B80CB"/>
            </a:solidFill>
          </p:spPr>
          <p:txBody>
            <a:bodyPr wrap="square" rtlCol="0">
              <a:spAutoFit/>
            </a:bodyPr>
            <a:p>
              <a:pPr lvl="0" algn="ctr">
                <a:buClrTx/>
                <a:buSzTx/>
                <a:buFontTx/>
              </a:pPr>
              <a:r>
                <a:rPr lang="en-US" altLang="zh-CN" sz="900" b="1">
                  <a:solidFill>
                    <a:srgbClr val="FEFCF9"/>
                  </a:solidFill>
                  <a:latin typeface="Al Tarikh" panose="00000400000000000000" charset="0"/>
                  <a:cs typeface="Al Tarikh" panose="00000400000000000000" charset="0"/>
                  <a:sym typeface="+mn-ea"/>
                </a:rPr>
                <a:t>Condition contract</a:t>
              </a:r>
              <a:endParaRPr lang="en-US" altLang="zh-CN" sz="900" b="1">
                <a:solidFill>
                  <a:srgbClr val="FEFCF9"/>
                </a:solidFill>
                <a:latin typeface="Al Tarikh" panose="00000400000000000000" charset="0"/>
                <a:cs typeface="Al Tarikh" panose="00000400000000000000" charset="0"/>
                <a:sym typeface="+mn-ea"/>
              </a:endParaRPr>
            </a:p>
          </p:txBody>
        </p:sp>
        <p:sp>
          <p:nvSpPr>
            <p:cNvPr id="62" name="文本框 61"/>
            <p:cNvSpPr txBox="1"/>
            <p:nvPr/>
          </p:nvSpPr>
          <p:spPr>
            <a:xfrm>
              <a:off x="3283" y="5066"/>
              <a:ext cx="1467" cy="4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ctr">
                <a:buClrTx/>
                <a:buSzTx/>
                <a:buFontTx/>
              </a:pPr>
              <a:r>
                <a:rPr lang="en-US" altLang="zh-CN" sz="1000" b="1">
                  <a:latin typeface="Al Tarikh" panose="00000400000000000000" charset="0"/>
                  <a:cs typeface="Al Tarikh" panose="00000400000000000000" charset="0"/>
                  <a:sym typeface="+mn-ea"/>
                </a:rPr>
                <a:t>Executor</a:t>
              </a:r>
              <a:endParaRPr lang="en-US" altLang="zh-CN" sz="1000" b="1">
                <a:latin typeface="Al Tarikh" panose="00000400000000000000" charset="0"/>
                <a:cs typeface="Al Tarikh" panose="00000400000000000000" charset="0"/>
                <a:sym typeface="+mn-ea"/>
              </a:endParaRPr>
            </a:p>
          </p:txBody>
        </p:sp>
        <p:sp>
          <p:nvSpPr>
            <p:cNvPr id="63" name="文本框 62"/>
            <p:cNvSpPr txBox="1"/>
            <p:nvPr/>
          </p:nvSpPr>
          <p:spPr>
            <a:xfrm>
              <a:off x="4686" y="2994"/>
              <a:ext cx="1873" cy="7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ctr">
                <a:buClrTx/>
                <a:buSzTx/>
                <a:buFontTx/>
              </a:pPr>
              <a:r>
                <a:rPr lang="en-US" altLang="zh-CN" sz="1000" b="1">
                  <a:latin typeface="Al Tarikh" panose="00000400000000000000" charset="0"/>
                  <a:cs typeface="Al Tarikh" panose="00000400000000000000" charset="0"/>
                  <a:sym typeface="+mn-ea"/>
                </a:rPr>
                <a:t>Automation</a:t>
              </a:r>
              <a:endParaRPr lang="en-US" altLang="zh-CN" sz="1000" b="1">
                <a:latin typeface="Al Tarikh" panose="00000400000000000000" charset="0"/>
                <a:cs typeface="Al Tarikh" panose="00000400000000000000" charset="0"/>
                <a:sym typeface="+mn-ea"/>
              </a:endParaRPr>
            </a:p>
            <a:p>
              <a:pPr lvl="0" algn="ctr">
                <a:buClrTx/>
                <a:buSzTx/>
                <a:buFontTx/>
              </a:pPr>
              <a:r>
                <a:rPr lang="en-US" altLang="zh-CN" sz="1000" b="1">
                  <a:latin typeface="Al Tarikh" panose="00000400000000000000" charset="0"/>
                  <a:cs typeface="Al Tarikh" panose="00000400000000000000" charset="0"/>
                  <a:sym typeface="+mn-ea"/>
                </a:rPr>
                <a:t>contract</a:t>
              </a:r>
              <a:endParaRPr lang="en-US" altLang="zh-CN" sz="1000" b="1">
                <a:latin typeface="Al Tarikh" panose="00000400000000000000" charset="0"/>
                <a:cs typeface="Al Tarikh" panose="00000400000000000000" charset="0"/>
                <a:sym typeface="+mn-ea"/>
              </a:endParaRPr>
            </a:p>
          </p:txBody>
        </p:sp>
        <p:sp>
          <p:nvSpPr>
            <p:cNvPr id="64" name="文本框 63"/>
            <p:cNvSpPr txBox="1"/>
            <p:nvPr/>
          </p:nvSpPr>
          <p:spPr>
            <a:xfrm>
              <a:off x="2468" y="2947"/>
              <a:ext cx="2291" cy="7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1000" b="1">
                  <a:latin typeface="Al Tarikh" panose="00000400000000000000" charset="0"/>
                  <a:cs typeface="Al Tarikh" panose="00000400000000000000" charset="0"/>
                </a:rPr>
                <a:t>Application </a:t>
              </a:r>
              <a:endParaRPr lang="en-US" altLang="zh-CN" sz="1000" b="1">
                <a:latin typeface="Al Tarikh" panose="00000400000000000000" charset="0"/>
                <a:cs typeface="Al Tarikh" panose="00000400000000000000" charset="0"/>
              </a:endParaRPr>
            </a:p>
            <a:p>
              <a:pPr algn="ctr"/>
              <a:r>
                <a:rPr lang="en-US" altLang="zh-CN" sz="1000" b="1">
                  <a:latin typeface="Al Tarikh" panose="00000400000000000000" charset="0"/>
                  <a:cs typeface="Al Tarikh" panose="00000400000000000000" charset="0"/>
                </a:rPr>
                <a:t>contract</a:t>
              </a:r>
              <a:endParaRPr lang="en-US" altLang="zh-CN" sz="1000" b="1">
                <a:latin typeface="Al Tarikh" panose="00000400000000000000" charset="0"/>
                <a:cs typeface="Al Tarikh" panose="00000400000000000000" charset="0"/>
              </a:endParaRPr>
            </a:p>
          </p:txBody>
        </p:sp>
        <p:sp>
          <p:nvSpPr>
            <p:cNvPr id="65" name="文本框 64"/>
            <p:cNvSpPr txBox="1"/>
            <p:nvPr/>
          </p:nvSpPr>
          <p:spPr>
            <a:xfrm>
              <a:off x="795" y="3004"/>
              <a:ext cx="1686" cy="4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1000" b="1">
                  <a:latin typeface="Al Tarikh" panose="00000400000000000000" charset="0"/>
                  <a:cs typeface="Al Tarikh" panose="00000400000000000000" charset="0"/>
                </a:rPr>
                <a:t>Blockchain</a:t>
              </a:r>
              <a:endParaRPr lang="en-US" altLang="zh-CN" sz="1000" b="1">
                <a:latin typeface="Al Tarikh" panose="00000400000000000000" charset="0"/>
                <a:cs typeface="Al Tarikh" panose="00000400000000000000" charset="0"/>
              </a:endParaRPr>
            </a:p>
          </p:txBody>
        </p:sp>
        <p:sp>
          <p:nvSpPr>
            <p:cNvPr id="66" name="文本框 65"/>
            <p:cNvSpPr txBox="1"/>
            <p:nvPr/>
          </p:nvSpPr>
          <p:spPr>
            <a:xfrm>
              <a:off x="6561" y="1805"/>
              <a:ext cx="735" cy="1696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p>
              <a:pPr algn="ctr"/>
              <a:r>
                <a:rPr lang="en-US" altLang="zh-CN" sz="1400">
                  <a:latin typeface="Al Tarikh" panose="00000400000000000000" charset="0"/>
                  <a:cs typeface="Al Tarikh" panose="00000400000000000000" charset="0"/>
                </a:rPr>
                <a:t>on chain</a:t>
              </a:r>
              <a:endParaRPr lang="en-US" altLang="zh-CN" sz="1400">
                <a:latin typeface="Al Tarikh" panose="00000400000000000000" charset="0"/>
                <a:cs typeface="Al Tarikh" panose="00000400000000000000" charset="0"/>
              </a:endParaRPr>
            </a:p>
          </p:txBody>
        </p:sp>
        <p:sp>
          <p:nvSpPr>
            <p:cNvPr id="67" name="文本框 66"/>
            <p:cNvSpPr txBox="1"/>
            <p:nvPr/>
          </p:nvSpPr>
          <p:spPr>
            <a:xfrm>
              <a:off x="6561" y="4468"/>
              <a:ext cx="735" cy="1696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p>
              <a:pPr algn="ctr"/>
              <a:r>
                <a:rPr lang="en-US" altLang="zh-CN" sz="1400">
                  <a:latin typeface="Al Tarikh" panose="00000400000000000000" charset="0"/>
                  <a:cs typeface="Al Tarikh" panose="00000400000000000000" charset="0"/>
                </a:rPr>
                <a:t>off chain</a:t>
              </a:r>
              <a:endParaRPr lang="en-US" altLang="zh-CN" sz="1400">
                <a:latin typeface="Al Tarikh" panose="00000400000000000000" charset="0"/>
                <a:cs typeface="Al Tarikh" panose="00000400000000000000" charset="0"/>
              </a:endParaRPr>
            </a:p>
          </p:txBody>
        </p:sp>
        <p:pic>
          <p:nvPicPr>
            <p:cNvPr id="68" name="图片 67" descr="21591664"/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265" y="2201"/>
              <a:ext cx="725" cy="725"/>
            </a:xfrm>
            <a:prstGeom prst="rect">
              <a:avLst/>
            </a:prstGeom>
          </p:spPr>
        </p:pic>
        <p:pic>
          <p:nvPicPr>
            <p:cNvPr id="69" name="图片 68" descr="21565671"/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261" y="2204"/>
              <a:ext cx="699" cy="699"/>
            </a:xfrm>
            <a:prstGeom prst="rect">
              <a:avLst/>
            </a:prstGeom>
          </p:spPr>
        </p:pic>
        <p:pic>
          <p:nvPicPr>
            <p:cNvPr id="70" name="图片 69" descr="4709034"/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376" y="2265"/>
              <a:ext cx="650" cy="650"/>
            </a:xfrm>
            <a:prstGeom prst="rect">
              <a:avLst/>
            </a:prstGeom>
          </p:spPr>
        </p:pic>
        <p:pic>
          <p:nvPicPr>
            <p:cNvPr id="71" name="图片 70" descr="21593389"/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3597" y="4173"/>
              <a:ext cx="799" cy="799"/>
            </a:xfrm>
            <a:prstGeom prst="rect">
              <a:avLst/>
            </a:prstGeom>
          </p:spPr>
        </p:pic>
        <p:sp>
          <p:nvSpPr>
            <p:cNvPr id="72" name="左箭头 71"/>
            <p:cNvSpPr/>
            <p:nvPr/>
          </p:nvSpPr>
          <p:spPr>
            <a:xfrm>
              <a:off x="2391" y="2487"/>
              <a:ext cx="562" cy="205"/>
            </a:xfrm>
            <a:prstGeom prst="leftArrow">
              <a:avLst/>
            </a:prstGeom>
            <a:solidFill>
              <a:srgbClr val="5A9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73" name="图片 72" descr="21591664"/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423" y="4320"/>
              <a:ext cx="699" cy="699"/>
            </a:xfrm>
            <a:prstGeom prst="rect">
              <a:avLst/>
            </a:prstGeom>
          </p:spPr>
        </p:pic>
        <p:sp>
          <p:nvSpPr>
            <p:cNvPr id="74" name="左箭头 73"/>
            <p:cNvSpPr/>
            <p:nvPr/>
          </p:nvSpPr>
          <p:spPr>
            <a:xfrm>
              <a:off x="4402" y="2495"/>
              <a:ext cx="562" cy="205"/>
            </a:xfrm>
            <a:prstGeom prst="leftArrow">
              <a:avLst/>
            </a:prstGeom>
            <a:solidFill>
              <a:srgbClr val="5A9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5" name="左箭头 74"/>
            <p:cNvSpPr/>
            <p:nvPr/>
          </p:nvSpPr>
          <p:spPr>
            <a:xfrm flipH="1">
              <a:off x="2481" y="4554"/>
              <a:ext cx="562" cy="205"/>
            </a:xfrm>
            <a:prstGeom prst="leftArrow">
              <a:avLst/>
            </a:prstGeom>
            <a:solidFill>
              <a:srgbClr val="5A9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6" name="右弧形箭头 75"/>
            <p:cNvSpPr/>
            <p:nvPr/>
          </p:nvSpPr>
          <p:spPr>
            <a:xfrm rot="5400000">
              <a:off x="2476" y="4804"/>
              <a:ext cx="579" cy="1874"/>
            </a:xfrm>
            <a:prstGeom prst="curvedLeftArrow">
              <a:avLst/>
            </a:prstGeom>
            <a:solidFill>
              <a:srgbClr val="5A9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7" name="圆角右箭头 76"/>
            <p:cNvSpPr/>
            <p:nvPr/>
          </p:nvSpPr>
          <p:spPr>
            <a:xfrm rot="16200000" flipV="1">
              <a:off x="4802" y="3931"/>
              <a:ext cx="551" cy="1035"/>
            </a:xfrm>
            <a:prstGeom prst="bentArrow">
              <a:avLst>
                <a:gd name="adj1" fmla="val 18148"/>
                <a:gd name="adj2" fmla="val 25000"/>
                <a:gd name="adj3" fmla="val 25000"/>
                <a:gd name="adj4" fmla="val 43750"/>
              </a:avLst>
            </a:prstGeom>
            <a:solidFill>
              <a:srgbClr val="5A9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00" name="文本框 99"/>
          <p:cNvSpPr txBox="1"/>
          <p:nvPr/>
        </p:nvSpPr>
        <p:spPr>
          <a:xfrm>
            <a:off x="4227830" y="1732095"/>
            <a:ext cx="1788795" cy="2707005"/>
          </a:xfrm>
          <a:prstGeom prst="rect">
            <a:avLst/>
          </a:prstGeom>
          <a:noFill/>
          <a:ln w="9525">
            <a:solidFill>
              <a:schemeClr val="bg2">
                <a:lumMod val="50000"/>
              </a:schemeClr>
            </a:solidFill>
            <a:prstDash val="sysDot"/>
          </a:ln>
        </p:spPr>
        <p:txBody>
          <a:bodyPr wrap="square">
            <a:spAutoFit/>
          </a:bodyPr>
          <a:p>
            <a:pPr indent="0"/>
            <a:r>
              <a:rPr lang="en-US" sz="500" b="0">
                <a:solidFill>
                  <a:srgbClr val="1F83CD"/>
                </a:solidFill>
                <a:cs typeface="宋体" charset="0"/>
              </a:rPr>
              <a:t>function </a:t>
            </a:r>
            <a:r>
              <a:rPr lang="en-US" sz="500" b="0">
                <a:cs typeface="宋体" charset="0"/>
              </a:rPr>
              <a:t>check()</a:t>
            </a:r>
            <a:endParaRPr lang="en-US" sz="500" b="0">
              <a:cs typeface="宋体" charset="0"/>
            </a:endParaRPr>
          </a:p>
          <a:p>
            <a:pPr indent="0"/>
            <a:r>
              <a:rPr lang="en-US" sz="500" b="0">
                <a:cs typeface="宋体" charset="0"/>
              </a:rPr>
              <a:t>  </a:t>
            </a:r>
            <a:r>
              <a:rPr lang="en-US" sz="500" b="0">
                <a:solidFill>
                  <a:srgbClr val="0070C0"/>
                </a:solidFill>
                <a:cs typeface="宋体" charset="0"/>
              </a:rPr>
              <a:t>{</a:t>
            </a:r>
            <a:endParaRPr lang="en-US" sz="500" b="0">
              <a:cs typeface="宋体" charset="0"/>
            </a:endParaRPr>
          </a:p>
          <a:p>
            <a:pPr indent="0"/>
            <a:r>
              <a:rPr lang="en-US" sz="500" b="0">
                <a:cs typeface="宋体" charset="0"/>
              </a:rPr>
              <a:t>    uint256</a:t>
            </a:r>
            <a:r>
              <a:rPr lang="en-US" sz="500" b="0">
                <a:solidFill>
                  <a:srgbClr val="00B050"/>
                </a:solidFill>
                <a:cs typeface="宋体" charset="0"/>
              </a:rPr>
              <a:t>[]</a:t>
            </a:r>
            <a:r>
              <a:rPr lang="en-US" sz="500" b="0">
                <a:cs typeface="宋体" charset="0"/>
              </a:rPr>
              <a:t> </a:t>
            </a:r>
            <a:r>
              <a:rPr lang="en-US" sz="500" b="0">
                <a:solidFill>
                  <a:srgbClr val="1F83CD"/>
                </a:solidFill>
                <a:cs typeface="宋体" charset="0"/>
              </a:rPr>
              <a:t>memory </a:t>
            </a:r>
            <a:r>
              <a:rPr lang="en-US" sz="500" b="0">
                <a:cs typeface="宋体" charset="0"/>
              </a:rPr>
              <a:t>_openedLoans = loanNFT.getAllOpenedLoans();</a:t>
            </a:r>
            <a:endParaRPr lang="en-US" sz="500" b="0">
              <a:cs typeface="宋体" charset="0"/>
            </a:endParaRPr>
          </a:p>
          <a:p>
            <a:pPr indent="0"/>
            <a:r>
              <a:rPr lang="en-US" sz="500" b="0">
                <a:cs typeface="宋体" charset="0"/>
              </a:rPr>
              <a:t>    uint256</a:t>
            </a:r>
            <a:r>
              <a:rPr lang="en-US" sz="500" b="0">
                <a:solidFill>
                  <a:srgbClr val="00B050"/>
                </a:solidFill>
                <a:cs typeface="宋体" charset="0"/>
              </a:rPr>
              <a:t>[]</a:t>
            </a:r>
            <a:r>
              <a:rPr lang="en-US" sz="500" b="0">
                <a:cs typeface="宋体" charset="0"/>
              </a:rPr>
              <a:t> </a:t>
            </a:r>
            <a:r>
              <a:rPr lang="en-US" sz="500" b="0">
                <a:solidFill>
                  <a:srgbClr val="1F83CD"/>
                </a:solidFill>
                <a:cs typeface="宋体" charset="0"/>
              </a:rPr>
              <a:t>memory </a:t>
            </a:r>
            <a:r>
              <a:rPr lang="en-US" sz="500" b="0">
                <a:cs typeface="宋体" charset="0"/>
              </a:rPr>
              <a:t>_upkeepLoans = </a:t>
            </a:r>
            <a:r>
              <a:rPr lang="en-US" sz="500" b="0">
                <a:solidFill>
                  <a:srgbClr val="1F83CD"/>
                </a:solidFill>
                <a:cs typeface="宋体" charset="0"/>
              </a:rPr>
              <a:t>new </a:t>
            </a:r>
            <a:r>
              <a:rPr lang="en-US" sz="500" b="0">
                <a:cs typeface="宋体" charset="0"/>
              </a:rPr>
              <a:t>uint256[](maxLiquidationsPerUpkeep);</a:t>
            </a:r>
            <a:endParaRPr lang="en-US" sz="500" b="0">
              <a:cs typeface="宋体" charset="0"/>
            </a:endParaRPr>
          </a:p>
          <a:p>
            <a:pPr indent="0"/>
            <a:r>
              <a:rPr lang="en-US" sz="500" b="0">
                <a:cs typeface="宋体" charset="0"/>
              </a:rPr>
              <a:t>    uint32 _numUpkeeps = </a:t>
            </a:r>
            <a:r>
              <a:rPr lang="en-US" sz="500" b="0">
                <a:solidFill>
                  <a:srgbClr val="00B050"/>
                </a:solidFill>
                <a:cs typeface="宋体" charset="0"/>
              </a:rPr>
              <a:t>0</a:t>
            </a:r>
            <a:r>
              <a:rPr lang="en-US" sz="500" b="0">
                <a:cs typeface="宋体" charset="0"/>
              </a:rPr>
              <a:t>;</a:t>
            </a:r>
            <a:endParaRPr lang="en-US" sz="500" b="0">
              <a:cs typeface="宋体" charset="0"/>
            </a:endParaRPr>
          </a:p>
          <a:p>
            <a:pPr indent="0"/>
            <a:r>
              <a:rPr lang="en-US" sz="500" b="0">
                <a:cs typeface="宋体" charset="0"/>
              </a:rPr>
              <a:t>    </a:t>
            </a:r>
            <a:r>
              <a:rPr lang="en-US" sz="500" b="0">
                <a:solidFill>
                  <a:srgbClr val="1F83CD"/>
                </a:solidFill>
                <a:cs typeface="宋体" charset="0"/>
              </a:rPr>
              <a:t>for </a:t>
            </a:r>
            <a:r>
              <a:rPr lang="en-US" sz="500" b="0">
                <a:cs typeface="宋体" charset="0"/>
              </a:rPr>
              <a:t>(uint256 _i = 0; _i &lt; _openedLoans.length; _i++) {</a:t>
            </a:r>
            <a:endParaRPr lang="en-US" sz="500" b="0">
              <a:cs typeface="宋体" charset="0"/>
            </a:endParaRPr>
          </a:p>
          <a:p>
            <a:pPr indent="0"/>
            <a:r>
              <a:rPr lang="en-US" sz="500" b="0">
                <a:cs typeface="宋体" charset="0"/>
              </a:rPr>
              <a:t>      </a:t>
            </a:r>
            <a:r>
              <a:rPr lang="en-US" sz="500" b="0">
                <a:solidFill>
                  <a:srgbClr val="1F83CD"/>
                </a:solidFill>
                <a:cs typeface="宋体" charset="0"/>
              </a:rPr>
              <a:t>if </a:t>
            </a:r>
            <a:r>
              <a:rPr lang="en-US" sz="500" b="0">
                <a:cs typeface="宋体" charset="0"/>
              </a:rPr>
              <a:t>(_numUpkeeps &gt;= maxLiquidationsPerUpkeep) {</a:t>
            </a:r>
            <a:endParaRPr lang="en-US" sz="500" b="0">
              <a:cs typeface="宋体" charset="0"/>
            </a:endParaRPr>
          </a:p>
          <a:p>
            <a:pPr indent="0"/>
            <a:r>
              <a:rPr lang="en-US" sz="500" b="0">
                <a:cs typeface="宋体" charset="0"/>
              </a:rPr>
              <a:t>        </a:t>
            </a:r>
            <a:r>
              <a:rPr lang="en-US" sz="500" b="0">
                <a:solidFill>
                  <a:srgbClr val="1F83CD"/>
                </a:solidFill>
                <a:cs typeface="宋体" charset="0"/>
              </a:rPr>
              <a:t>break</a:t>
            </a:r>
            <a:r>
              <a:rPr lang="en-US" sz="500" b="0">
                <a:cs typeface="宋体" charset="0"/>
              </a:rPr>
              <a:t>;</a:t>
            </a:r>
            <a:endParaRPr lang="en-US" sz="500" b="0">
              <a:cs typeface="宋体" charset="0"/>
            </a:endParaRPr>
          </a:p>
          <a:p>
            <a:pPr indent="0"/>
            <a:r>
              <a:rPr lang="en-US" sz="500" b="0">
                <a:cs typeface="宋体" charset="0"/>
              </a:rPr>
              <a:t>      }</a:t>
            </a:r>
            <a:endParaRPr lang="en-US" sz="500" b="0">
              <a:cs typeface="宋体" charset="0"/>
            </a:endParaRPr>
          </a:p>
          <a:p>
            <a:pPr indent="0"/>
            <a:r>
              <a:rPr lang="en-US" sz="500" b="0">
                <a:cs typeface="宋体" charset="0"/>
              </a:rPr>
              <a:t>      uint256 _tokenId = _openedLoans[_i];</a:t>
            </a:r>
            <a:endParaRPr lang="en-US" sz="500" b="0">
              <a:cs typeface="宋体" charset="0"/>
            </a:endParaRPr>
          </a:p>
          <a:p>
            <a:pPr indent="0"/>
            <a:r>
              <a:rPr lang="en-US" sz="500" b="0">
                <a:cs typeface="宋体" charset="0"/>
              </a:rPr>
              <a:t>      </a:t>
            </a:r>
            <a:r>
              <a:rPr lang="en-US" sz="500" b="0">
                <a:solidFill>
                  <a:srgbClr val="1F83CD"/>
                </a:solidFill>
                <a:cs typeface="宋体" charset="0"/>
              </a:rPr>
              <a:t>if </a:t>
            </a:r>
            <a:r>
              <a:rPr lang="en-US" sz="500" b="0">
                <a:cs typeface="宋体" charset="0"/>
              </a:rPr>
              <a:t>(_shouldLiquidateLoan(_tokenId)) {</a:t>
            </a:r>
            <a:endParaRPr lang="en-US" sz="500" b="0">
              <a:cs typeface="宋体" charset="0"/>
            </a:endParaRPr>
          </a:p>
          <a:p>
            <a:pPr indent="0"/>
            <a:r>
              <a:rPr lang="en-US" sz="500" b="0">
                <a:cs typeface="宋体" charset="0"/>
              </a:rPr>
              <a:t>        upkeepNeeded = </a:t>
            </a:r>
            <a:r>
              <a:rPr lang="en-US" sz="500" b="0">
                <a:solidFill>
                  <a:srgbClr val="1F83CD"/>
                </a:solidFill>
                <a:cs typeface="宋体" charset="0"/>
              </a:rPr>
              <a:t>true</a:t>
            </a:r>
            <a:r>
              <a:rPr lang="en-US" sz="500" b="0">
                <a:cs typeface="宋体" charset="0"/>
              </a:rPr>
              <a:t>;</a:t>
            </a:r>
            <a:endParaRPr lang="en-US" sz="500" b="0">
              <a:cs typeface="宋体" charset="0"/>
            </a:endParaRPr>
          </a:p>
          <a:p>
            <a:pPr indent="0"/>
            <a:r>
              <a:rPr lang="en-US" sz="500" b="0">
                <a:cs typeface="宋体" charset="0"/>
              </a:rPr>
              <a:t>        _upkeepLoans[_numUpkeeps] = _tokenId;</a:t>
            </a:r>
            <a:endParaRPr lang="en-US" sz="500" b="0">
              <a:cs typeface="宋体" charset="0"/>
            </a:endParaRPr>
          </a:p>
          <a:p>
            <a:pPr indent="0"/>
            <a:r>
              <a:rPr lang="en-US" sz="500" b="0">
                <a:cs typeface="宋体" charset="0"/>
              </a:rPr>
              <a:t>        _numUpkeeps++;</a:t>
            </a:r>
            <a:endParaRPr lang="en-US" sz="500" b="0">
              <a:cs typeface="宋体" charset="0"/>
            </a:endParaRPr>
          </a:p>
          <a:p>
            <a:pPr indent="0"/>
            <a:r>
              <a:rPr lang="en-US" sz="500" b="0">
                <a:cs typeface="宋体" charset="0"/>
              </a:rPr>
              <a:t>      }</a:t>
            </a:r>
            <a:endParaRPr lang="en-US" sz="500" b="0">
              <a:cs typeface="宋体" charset="0"/>
            </a:endParaRPr>
          </a:p>
          <a:p>
            <a:pPr indent="0"/>
            <a:r>
              <a:rPr lang="en-US" sz="500" b="0">
                <a:cs typeface="宋体" charset="0"/>
              </a:rPr>
              <a:t>    }</a:t>
            </a:r>
            <a:endParaRPr lang="en-US" sz="500" b="0">
              <a:cs typeface="宋体" charset="0"/>
            </a:endParaRPr>
          </a:p>
          <a:p>
            <a:pPr indent="0"/>
            <a:endParaRPr lang="en-US" sz="500" b="0">
              <a:cs typeface="宋体" charset="0"/>
            </a:endParaRPr>
          </a:p>
          <a:p>
            <a:pPr indent="0"/>
            <a:r>
              <a:rPr lang="en-US" sz="500" b="0">
                <a:cs typeface="宋体" charset="0"/>
              </a:rPr>
              <a:t>    </a:t>
            </a:r>
            <a:r>
              <a:rPr lang="en-US" sz="500" b="0">
                <a:solidFill>
                  <a:srgbClr val="1F83CD"/>
                </a:solidFill>
                <a:cs typeface="宋体" charset="0"/>
              </a:rPr>
              <a:t>if </a:t>
            </a:r>
            <a:r>
              <a:rPr lang="en-US" sz="500" b="0">
                <a:cs typeface="宋体" charset="0"/>
              </a:rPr>
              <a:t>(upkeepNeeded) {</a:t>
            </a:r>
            <a:endParaRPr lang="en-US" sz="500" b="0">
              <a:cs typeface="宋体" charset="0"/>
            </a:endParaRPr>
          </a:p>
          <a:p>
            <a:pPr indent="0"/>
            <a:r>
              <a:rPr lang="en-US" sz="500" b="0">
                <a:cs typeface="宋体" charset="0"/>
              </a:rPr>
              <a:t>      performData = </a:t>
            </a:r>
            <a:r>
              <a:rPr lang="en-US" sz="500" b="0">
                <a:solidFill>
                  <a:srgbClr val="1F83CD"/>
                </a:solidFill>
                <a:cs typeface="宋体" charset="0"/>
              </a:rPr>
              <a:t>abi</a:t>
            </a:r>
            <a:r>
              <a:rPr lang="en-US" sz="500" b="0">
                <a:cs typeface="宋体" charset="0"/>
              </a:rPr>
              <a:t>.encode(_upkeepLoans);</a:t>
            </a:r>
            <a:endParaRPr lang="en-US" sz="500" b="0">
              <a:cs typeface="宋体" charset="0"/>
            </a:endParaRPr>
          </a:p>
          <a:p>
            <a:pPr indent="0"/>
            <a:r>
              <a:rPr lang="en-US" sz="500" b="0">
                <a:cs typeface="宋体" charset="0"/>
              </a:rPr>
              <a:t>    }</a:t>
            </a:r>
            <a:endParaRPr lang="en-US" sz="500" b="0">
              <a:cs typeface="宋体" charset="0"/>
            </a:endParaRPr>
          </a:p>
          <a:p>
            <a:pPr indent="0"/>
            <a:r>
              <a:rPr lang="en-US" sz="500" b="0">
                <a:cs typeface="宋体" charset="0"/>
              </a:rPr>
              <a:t>  </a:t>
            </a:r>
            <a:r>
              <a:rPr lang="en-US" sz="500" b="0">
                <a:solidFill>
                  <a:srgbClr val="0070C0"/>
                </a:solidFill>
                <a:cs typeface="宋体" charset="0"/>
              </a:rPr>
              <a:t>}</a:t>
            </a:r>
            <a:endParaRPr lang="en-US" sz="500" b="0">
              <a:solidFill>
                <a:srgbClr val="0070C0"/>
              </a:solidFill>
              <a:cs typeface="宋体" charset="0"/>
            </a:endParaRPr>
          </a:p>
          <a:p>
            <a:pPr indent="0"/>
            <a:endParaRPr lang="en-US" sz="500" b="0">
              <a:cs typeface="宋体" charset="0"/>
            </a:endParaRPr>
          </a:p>
          <a:p>
            <a:pPr indent="0"/>
            <a:endParaRPr lang="en-US" sz="500" b="0">
              <a:cs typeface="宋体" charset="0"/>
            </a:endParaRPr>
          </a:p>
          <a:p>
            <a:pPr indent="0"/>
            <a:endParaRPr lang="en-US" sz="500" b="0">
              <a:cs typeface="宋体" charset="0"/>
            </a:endParaRPr>
          </a:p>
          <a:p>
            <a:pPr indent="0"/>
            <a:endParaRPr lang="en-US" sz="500" b="0">
              <a:cs typeface="宋体" charset="0"/>
            </a:endParaRPr>
          </a:p>
          <a:p>
            <a:pPr indent="0"/>
            <a:endParaRPr lang="en-US" sz="500" b="0">
              <a:cs typeface="宋体" charset="0"/>
            </a:endParaRPr>
          </a:p>
          <a:p>
            <a:pPr indent="0"/>
            <a:endParaRPr lang="en-US" sz="500" b="0">
              <a:cs typeface="宋体" charset="0"/>
            </a:endParaRPr>
          </a:p>
          <a:p>
            <a:pPr indent="0"/>
            <a:endParaRPr lang="en-US" sz="500" b="0">
              <a:cs typeface="宋体" charset="0"/>
            </a:endParaRPr>
          </a:p>
          <a:p>
            <a:pPr indent="0"/>
            <a:endParaRPr lang="en-US" sz="500" b="0">
              <a:cs typeface="宋体" charset="0"/>
            </a:endParaRPr>
          </a:p>
          <a:p>
            <a:pPr indent="0"/>
            <a:endParaRPr lang="en-US" sz="500" b="0">
              <a:cs typeface="宋体" charset="0"/>
            </a:endParaRPr>
          </a:p>
        </p:txBody>
      </p:sp>
      <p:sp>
        <p:nvSpPr>
          <p:cNvPr id="87" name="文本框 86"/>
          <p:cNvSpPr txBox="1"/>
          <p:nvPr/>
        </p:nvSpPr>
        <p:spPr>
          <a:xfrm>
            <a:off x="6074410" y="1732280"/>
            <a:ext cx="2557780" cy="3322955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  <a:prstDash val="sysDot"/>
          </a:ln>
        </p:spPr>
        <p:txBody>
          <a:bodyPr wrap="square">
            <a:spAutoFit/>
          </a:bodyPr>
          <a:p>
            <a:pPr marL="0" indent="0" algn="l"/>
            <a:r>
              <a:rPr lang="en-US" sz="500" b="0">
                <a:solidFill>
                  <a:srgbClr val="0070C0"/>
                </a:solidFill>
                <a:cs typeface="宋体" charset="0"/>
              </a:rPr>
              <a:t>function </a:t>
            </a:r>
            <a:r>
              <a:rPr lang="en-US" sz="500" b="0">
                <a:cs typeface="宋体" charset="0"/>
              </a:rPr>
              <a:t>_shouldLiquidateLoan(uint256 _tokenId) </a:t>
            </a:r>
            <a:r>
              <a:rPr lang="en-US" sz="500" b="0">
                <a:solidFill>
                  <a:srgbClr val="0070C0"/>
                </a:solidFill>
                <a:cs typeface="宋体" charset="0"/>
              </a:rPr>
              <a:t>internal view returns </a:t>
            </a:r>
            <a:r>
              <a:rPr lang="en-US" sz="500" b="0">
                <a:cs typeface="宋体" charset="0"/>
              </a:rPr>
              <a:t>(bool) {</a:t>
            </a:r>
            <a:endParaRPr lang="en-US" sz="500" b="0">
              <a:cs typeface="宋体" charset="0"/>
            </a:endParaRPr>
          </a:p>
          <a:p>
            <a:pPr marL="0" indent="0" algn="l"/>
            <a:r>
              <a:rPr lang="en-US" sz="500" b="0">
                <a:cs typeface="宋体" charset="0"/>
              </a:rPr>
              <a:t>    </a:t>
            </a:r>
            <a:r>
              <a:rPr lang="en-US" sz="500" b="0">
                <a:solidFill>
                  <a:srgbClr val="0070C0"/>
                </a:solidFill>
                <a:cs typeface="宋体" charset="0"/>
              </a:rPr>
              <a:t>if </a:t>
            </a:r>
            <a:r>
              <a:rPr lang="en-US" sz="500" b="0">
                <a:cs typeface="宋体" charset="0"/>
              </a:rPr>
              <a:t>(!loanNFT.doesTokenExist(_tokenId)) {</a:t>
            </a:r>
            <a:endParaRPr lang="en-US" sz="500" b="0">
              <a:cs typeface="宋体" charset="0"/>
            </a:endParaRPr>
          </a:p>
          <a:p>
            <a:pPr marL="0" indent="0" algn="l"/>
            <a:r>
              <a:rPr lang="en-US" sz="500" b="0">
                <a:cs typeface="宋体" charset="0"/>
              </a:rPr>
              <a:t>      </a:t>
            </a:r>
            <a:r>
              <a:rPr lang="en-US" sz="500" b="0">
                <a:solidFill>
                  <a:srgbClr val="0070C0"/>
                </a:solidFill>
                <a:cs typeface="宋体" charset="0"/>
              </a:rPr>
              <a:t>return false</a:t>
            </a:r>
            <a:r>
              <a:rPr lang="en-US" sz="500" b="0">
                <a:cs typeface="宋体" charset="0"/>
              </a:rPr>
              <a:t>;</a:t>
            </a:r>
            <a:endParaRPr lang="en-US" sz="500" b="0">
              <a:cs typeface="宋体" charset="0"/>
            </a:endParaRPr>
          </a:p>
          <a:p>
            <a:pPr marL="0" indent="0" algn="l"/>
            <a:r>
              <a:rPr lang="en-US" sz="500" b="0">
                <a:cs typeface="宋体" charset="0"/>
              </a:rPr>
              <a:t>    }</a:t>
            </a:r>
            <a:endParaRPr lang="en-US" sz="500" b="0">
              <a:cs typeface="宋体" charset="0"/>
            </a:endParaRPr>
          </a:p>
          <a:p>
            <a:pPr marL="0" indent="0" algn="l"/>
            <a:r>
              <a:rPr lang="en-US" sz="500" b="0">
                <a:cs typeface="宋体" charset="0"/>
              </a:rPr>
              <a:t>    (, uint256 _ltvWithFeesX96, , ) = getLTVX96(_tokenId);</a:t>
            </a:r>
            <a:endParaRPr lang="en-US" sz="500" b="0">
              <a:cs typeface="宋体" charset="0"/>
            </a:endParaRPr>
          </a:p>
          <a:p>
            <a:pPr marL="0" indent="0" algn="l"/>
            <a:r>
              <a:rPr lang="en-US" sz="500" b="0">
                <a:cs typeface="宋体" charset="0"/>
              </a:rPr>
              <a:t>    </a:t>
            </a:r>
            <a:r>
              <a:rPr lang="en-US" sz="500" b="0">
                <a:solidFill>
                  <a:srgbClr val="0070C0"/>
                </a:solidFill>
                <a:cs typeface="宋体" charset="0"/>
              </a:rPr>
              <a:t>return </a:t>
            </a:r>
            <a:r>
              <a:rPr lang="en-US" sz="500" b="0">
                <a:cs typeface="宋体" charset="0"/>
              </a:rPr>
              <a:t>_ltvWithFeesX96 &gt;= (FixedPoint96.Q96 * liquidationLTV) / DENOMENATOR;</a:t>
            </a:r>
            <a:endParaRPr lang="en-US" sz="500" b="0">
              <a:cs typeface="宋体" charset="0"/>
            </a:endParaRPr>
          </a:p>
          <a:p>
            <a:pPr marL="0" indent="0" algn="l"/>
            <a:r>
              <a:rPr lang="en-US" sz="500" b="0">
                <a:cs typeface="宋体" charset="0"/>
              </a:rPr>
              <a:t>  }</a:t>
            </a:r>
            <a:endParaRPr lang="en-US" sz="500" b="0">
              <a:cs typeface="宋体" charset="0"/>
            </a:endParaRPr>
          </a:p>
          <a:p>
            <a:pPr marL="0" indent="0" algn="l"/>
            <a:r>
              <a:rPr lang="en-US" sz="500" b="0">
                <a:cs typeface="宋体" charset="0"/>
              </a:rPr>
              <a:t>  </a:t>
            </a:r>
            <a:endParaRPr lang="en-US" sz="500" b="0">
              <a:cs typeface="宋体" charset="0"/>
            </a:endParaRPr>
          </a:p>
          <a:p>
            <a:pPr marL="0" indent="0" algn="l"/>
            <a:r>
              <a:rPr lang="en-US" sz="500" b="0">
                <a:cs typeface="宋体" charset="0"/>
              </a:rPr>
              <a:t>  </a:t>
            </a:r>
            <a:r>
              <a:rPr lang="en-US" sz="500" b="0">
                <a:solidFill>
                  <a:srgbClr val="0070C0"/>
                </a:solidFill>
                <a:cs typeface="宋体" charset="0"/>
              </a:rPr>
              <a:t>function </a:t>
            </a:r>
            <a:r>
              <a:rPr lang="en-US" sz="500" b="0">
                <a:cs typeface="宋体" charset="0"/>
              </a:rPr>
              <a:t>getLTVX96()</a:t>
            </a:r>
            <a:endParaRPr lang="en-US" sz="500" b="0">
              <a:cs typeface="宋体" charset="0"/>
            </a:endParaRPr>
          </a:p>
          <a:p>
            <a:pPr marL="0" indent="0" algn="l"/>
            <a:r>
              <a:rPr lang="en-US" sz="500" b="0">
                <a:cs typeface="宋体" charset="0"/>
              </a:rPr>
              <a:t>  {</a:t>
            </a:r>
            <a:endParaRPr lang="en-US" sz="500" b="0">
              <a:cs typeface="宋体" charset="0"/>
            </a:endParaRPr>
          </a:p>
          <a:p>
            <a:pPr marL="0" indent="0" algn="l"/>
            <a:r>
              <a:rPr lang="en-US" sz="500" b="0">
                <a:cs typeface="宋体" charset="0"/>
              </a:rPr>
              <a:t>    </a:t>
            </a:r>
            <a:r>
              <a:rPr lang="en-US" sz="500" b="0">
                <a:solidFill>
                  <a:srgbClr val="0070C0"/>
                </a:solidFill>
                <a:cs typeface="宋体" charset="0"/>
              </a:rPr>
              <a:t>require</a:t>
            </a:r>
            <a:r>
              <a:rPr lang="en-US" sz="500" b="0">
                <a:cs typeface="宋体" charset="0"/>
              </a:rPr>
              <a:t>(loanNFT.doesTokenExist(_tokenId),</a:t>
            </a:r>
            <a:r>
              <a:rPr lang="en-US" sz="500" b="0">
                <a:solidFill>
                  <a:schemeClr val="accent1">
                    <a:lumMod val="50000"/>
                  </a:schemeClr>
                </a:solidFill>
                <a:cs typeface="宋体" charset="0"/>
              </a:rPr>
              <a:t> 'GETLTV: loan must exist'</a:t>
            </a:r>
            <a:r>
              <a:rPr lang="en-US" sz="500" b="0">
                <a:cs typeface="宋体" charset="0"/>
              </a:rPr>
              <a:t>);</a:t>
            </a:r>
            <a:endParaRPr lang="en-US" sz="500" b="0">
              <a:cs typeface="宋体" charset="0"/>
            </a:endParaRPr>
          </a:p>
          <a:p>
            <a:pPr marL="0" indent="0" algn="l"/>
            <a:r>
              <a:rPr lang="en-US" sz="500" b="0">
                <a:cs typeface="宋体" charset="0"/>
              </a:rPr>
              <a:t>    Loan </a:t>
            </a:r>
            <a:r>
              <a:rPr lang="en-US" sz="500" b="0">
                <a:solidFill>
                  <a:srgbClr val="0070C0"/>
                </a:solidFill>
                <a:cs typeface="宋体" charset="0"/>
              </a:rPr>
              <a:t>memory </a:t>
            </a:r>
            <a:r>
              <a:rPr lang="en-US" sz="500" b="0">
                <a:cs typeface="宋体" charset="0"/>
              </a:rPr>
              <a:t>_loan = loans[_tokenId];</a:t>
            </a:r>
            <a:endParaRPr lang="en-US" sz="500" b="0">
              <a:cs typeface="宋体" charset="0"/>
            </a:endParaRPr>
          </a:p>
          <a:p>
            <a:pPr marL="0" indent="0" algn="l"/>
            <a:r>
              <a:rPr lang="en-US" sz="500" b="0">
                <a:cs typeface="宋体" charset="0"/>
              </a:rPr>
              <a:t>    uint256 _fees = calculateAPRFees(_loan.amountETHBorrowed, _loan.aprStart);</a:t>
            </a:r>
            <a:endParaRPr lang="en-US" sz="500" b="0">
              <a:cs typeface="宋体" charset="0"/>
            </a:endParaRPr>
          </a:p>
          <a:p>
            <a:pPr marL="0" indent="0" algn="l"/>
            <a:r>
              <a:rPr lang="en-US" sz="500" b="0">
                <a:cs typeface="宋体" charset="0"/>
              </a:rPr>
              <a:t>    </a:t>
            </a:r>
            <a:r>
              <a:rPr lang="en-US" sz="500" b="0">
                <a:solidFill>
                  <a:srgbClr val="0070C0"/>
                </a:solidFill>
                <a:cs typeface="宋体" charset="0"/>
              </a:rPr>
              <a:t>if </a:t>
            </a:r>
            <a:r>
              <a:rPr lang="en-US" sz="500" b="0">
                <a:cs typeface="宋体" charset="0"/>
              </a:rPr>
              <a:t>(_loan.amountDeposited == </a:t>
            </a:r>
            <a:r>
              <a:rPr lang="en-US" sz="500" b="0">
                <a:solidFill>
                  <a:srgbClr val="00B050"/>
                </a:solidFill>
                <a:cs typeface="宋体" charset="0"/>
              </a:rPr>
              <a:t>0 </a:t>
            </a:r>
            <a:r>
              <a:rPr lang="en-US" sz="500" b="0">
                <a:cs typeface="宋体" charset="0"/>
              </a:rPr>
              <a:t>&amp;&amp; _loan.amountETHBorrowed == </a:t>
            </a:r>
            <a:r>
              <a:rPr lang="en-US" sz="500" b="0">
                <a:solidFill>
                  <a:srgbClr val="00B050"/>
                </a:solidFill>
                <a:cs typeface="宋体" charset="0"/>
              </a:rPr>
              <a:t>0</a:t>
            </a:r>
            <a:r>
              <a:rPr lang="en-US" sz="500" b="0">
                <a:cs typeface="宋体" charset="0"/>
              </a:rPr>
              <a:t>) {</a:t>
            </a:r>
            <a:endParaRPr lang="en-US" sz="500" b="0">
              <a:cs typeface="宋体" charset="0"/>
            </a:endParaRPr>
          </a:p>
          <a:p>
            <a:pPr marL="0" indent="0" algn="l"/>
            <a:r>
              <a:rPr lang="en-US" sz="500" b="0">
                <a:cs typeface="宋体" charset="0"/>
              </a:rPr>
              <a:t>      </a:t>
            </a:r>
            <a:r>
              <a:rPr lang="en-US" sz="500" b="0">
                <a:solidFill>
                  <a:srgbClr val="0070C0"/>
                </a:solidFill>
                <a:cs typeface="宋体" charset="0"/>
              </a:rPr>
              <a:t>return </a:t>
            </a:r>
            <a:r>
              <a:rPr lang="en-US" sz="500" b="0">
                <a:cs typeface="宋体" charset="0"/>
              </a:rPr>
              <a:t>(</a:t>
            </a:r>
            <a:r>
              <a:rPr lang="en-US" sz="500" b="0">
                <a:solidFill>
                  <a:srgbClr val="00B050"/>
                </a:solidFill>
                <a:cs typeface="宋体" charset="0"/>
              </a:rPr>
              <a:t>0</a:t>
            </a:r>
            <a:r>
              <a:rPr lang="en-US" sz="500" b="0">
                <a:cs typeface="宋体" charset="0"/>
              </a:rPr>
              <a:t>, </a:t>
            </a:r>
            <a:r>
              <a:rPr lang="en-US" sz="500" b="0">
                <a:solidFill>
                  <a:srgbClr val="00B050"/>
                </a:solidFill>
                <a:cs typeface="宋体" charset="0"/>
              </a:rPr>
              <a:t>0</a:t>
            </a:r>
            <a:r>
              <a:rPr lang="en-US" sz="500" b="0">
                <a:cs typeface="宋体" charset="0"/>
              </a:rPr>
              <a:t>, </a:t>
            </a:r>
            <a:r>
              <a:rPr lang="en-US" sz="500" b="0">
                <a:solidFill>
                  <a:srgbClr val="00B050"/>
                </a:solidFill>
                <a:cs typeface="宋体" charset="0"/>
              </a:rPr>
              <a:t>0</a:t>
            </a:r>
            <a:r>
              <a:rPr lang="en-US" sz="500" b="0">
                <a:cs typeface="宋体" charset="0"/>
              </a:rPr>
              <a:t>, </a:t>
            </a:r>
            <a:r>
              <a:rPr lang="en-US" sz="500" b="0">
                <a:solidFill>
                  <a:srgbClr val="00B050"/>
                </a:solidFill>
                <a:cs typeface="宋体" charset="0"/>
              </a:rPr>
              <a:t>0)</a:t>
            </a:r>
            <a:r>
              <a:rPr lang="en-US" sz="500" b="0">
                <a:cs typeface="宋体" charset="0"/>
              </a:rPr>
              <a:t>;</a:t>
            </a:r>
            <a:endParaRPr lang="en-US" sz="500" b="0">
              <a:cs typeface="宋体" charset="0"/>
            </a:endParaRPr>
          </a:p>
          <a:p>
            <a:pPr marL="0" indent="0" algn="l"/>
            <a:r>
              <a:rPr lang="en-US" sz="500" b="0">
                <a:cs typeface="宋体" charset="0"/>
              </a:rPr>
              <a:t>    }</a:t>
            </a:r>
            <a:endParaRPr lang="en-US" sz="500" b="0">
              <a:cs typeface="宋体" charset="0"/>
            </a:endParaRPr>
          </a:p>
          <a:p>
            <a:pPr marL="0" indent="0" algn="l"/>
            <a:r>
              <a:rPr lang="en-US" sz="500" b="0">
                <a:cs typeface="宋体" charset="0"/>
              </a:rPr>
              <a:t>    uint160 _sqrtPriceX96 = _twapUtils.getSqrtPriceX96FromPoolAndInterval(</a:t>
            </a:r>
            <a:endParaRPr lang="en-US" sz="500" b="0">
              <a:cs typeface="宋体" charset="0"/>
            </a:endParaRPr>
          </a:p>
          <a:p>
            <a:pPr marL="0" indent="0" algn="l"/>
            <a:r>
              <a:rPr lang="en-US" sz="500" b="0">
                <a:cs typeface="宋体" charset="0"/>
              </a:rPr>
              <a:t>      _loan.collateralPool</a:t>
            </a:r>
            <a:endParaRPr lang="en-US" sz="500" b="0">
              <a:cs typeface="宋体" charset="0"/>
            </a:endParaRPr>
          </a:p>
          <a:p>
            <a:pPr marL="0" indent="0" algn="l"/>
            <a:r>
              <a:rPr lang="en-US" sz="500" b="0">
                <a:cs typeface="宋体" charset="0"/>
              </a:rPr>
              <a:t>    );</a:t>
            </a:r>
            <a:endParaRPr lang="en-US" sz="500" b="0">
              <a:cs typeface="宋体" charset="0"/>
            </a:endParaRPr>
          </a:p>
          <a:p>
            <a:pPr marL="0" indent="0" algn="l"/>
            <a:r>
              <a:rPr lang="en-US" sz="500" b="0">
                <a:cs typeface="宋体" charset="0"/>
              </a:rPr>
              <a:t>    uint256 _priceX96 = _twapUtils.getPriceX96FromSqrtPriceX96(_sqrtPriceX96);</a:t>
            </a:r>
            <a:endParaRPr lang="en-US" sz="500" b="0">
              <a:cs typeface="宋体" charset="0"/>
            </a:endParaRPr>
          </a:p>
          <a:p>
            <a:pPr marL="0" indent="0" algn="l"/>
            <a:r>
              <a:rPr lang="en-US" sz="500" b="0">
                <a:cs typeface="宋体" charset="0"/>
              </a:rPr>
              <a:t>    address _token0 = IUniswapV3Pool(_loan.collateralPool).token0();</a:t>
            </a:r>
            <a:endParaRPr lang="en-US" sz="500" b="0">
              <a:cs typeface="宋体" charset="0"/>
            </a:endParaRPr>
          </a:p>
          <a:p>
            <a:pPr marL="0" indent="0" algn="l"/>
            <a:r>
              <a:rPr lang="en-US" sz="500" b="0">
                <a:cs typeface="宋体" charset="0"/>
              </a:rPr>
              <a:t>    uint256 _amountETHDepositedX96 = _token0 == _WETH</a:t>
            </a:r>
            <a:endParaRPr lang="en-US" sz="500" b="0">
              <a:cs typeface="宋体" charset="0"/>
            </a:endParaRPr>
          </a:p>
          <a:p>
            <a:pPr marL="0" indent="0" algn="l"/>
            <a:r>
              <a:rPr lang="en-US" sz="500" b="0">
                <a:cs typeface="宋体" charset="0"/>
              </a:rPr>
              <a:t>      ? _loan.amountDeposited * (</a:t>
            </a:r>
            <a:r>
              <a:rPr lang="en-US" sz="500" b="0">
                <a:solidFill>
                  <a:srgbClr val="00B050"/>
                </a:solidFill>
                <a:cs typeface="宋体" charset="0"/>
              </a:rPr>
              <a:t>2</a:t>
            </a:r>
            <a:r>
              <a:rPr lang="en-US" sz="500" b="0">
                <a:cs typeface="宋体" charset="0"/>
              </a:rPr>
              <a:t> ** (</a:t>
            </a:r>
            <a:r>
              <a:rPr lang="en-US" sz="500" b="0">
                <a:solidFill>
                  <a:srgbClr val="00B050"/>
                </a:solidFill>
                <a:cs typeface="宋体" charset="0"/>
              </a:rPr>
              <a:t>96 </a:t>
            </a:r>
            <a:r>
              <a:rPr lang="en-US" sz="500" b="0">
                <a:cs typeface="宋体" charset="0"/>
              </a:rPr>
              <a:t>* 2</a:t>
            </a:r>
            <a:r>
              <a:rPr lang="en-US" sz="500" b="0">
                <a:solidFill>
                  <a:srgbClr val="00B050"/>
                </a:solidFill>
                <a:cs typeface="宋体" charset="0"/>
              </a:rPr>
              <a:t>) </a:t>
            </a:r>
            <a:r>
              <a:rPr lang="en-US" sz="500" b="0">
                <a:cs typeface="宋体" charset="0"/>
              </a:rPr>
              <a:t>/ _priceX96)</a:t>
            </a:r>
            <a:endParaRPr lang="en-US" sz="500" b="0">
              <a:cs typeface="宋体" charset="0"/>
            </a:endParaRPr>
          </a:p>
          <a:p>
            <a:pPr marL="0" indent="0" algn="l"/>
            <a:r>
              <a:rPr lang="en-US" sz="500" b="0">
                <a:cs typeface="宋体" charset="0"/>
              </a:rPr>
              <a:t>      : _priceX96 * _loan.amountDeposited;</a:t>
            </a:r>
            <a:endParaRPr lang="en-US" sz="500" b="0">
              <a:cs typeface="宋体" charset="0"/>
            </a:endParaRPr>
          </a:p>
          <a:p>
            <a:pPr marL="0" indent="0" algn="l"/>
            <a:r>
              <a:rPr lang="en-US" sz="500" b="0">
                <a:cs typeface="宋体" charset="0"/>
              </a:rPr>
              <a:t>    uint256 _amountETHBorrowedX96 = _loan.amountETHBorrowed * FixedPoint96.Q96;</a:t>
            </a:r>
            <a:endParaRPr lang="en-US" sz="500" b="0">
              <a:cs typeface="宋体" charset="0"/>
            </a:endParaRPr>
          </a:p>
          <a:p>
            <a:pPr marL="0" indent="0" algn="l"/>
            <a:r>
              <a:rPr lang="en-US" sz="500" b="0">
                <a:cs typeface="宋体" charset="0"/>
              </a:rPr>
              <a:t>    uint256 _amountETHBorrWithFeesX96 = (_loan.amountETHBorrowed + _fees) *</a:t>
            </a:r>
            <a:endParaRPr lang="en-US" sz="500" b="0">
              <a:cs typeface="宋体" charset="0"/>
            </a:endParaRPr>
          </a:p>
          <a:p>
            <a:pPr marL="0" indent="0" algn="l"/>
            <a:r>
              <a:rPr lang="en-US" sz="500" b="0">
                <a:cs typeface="宋体" charset="0"/>
              </a:rPr>
              <a:t>      FixedPoint96.Q96;</a:t>
            </a:r>
            <a:endParaRPr lang="en-US" sz="500" b="0">
              <a:cs typeface="宋体" charset="0"/>
            </a:endParaRPr>
          </a:p>
          <a:p>
            <a:pPr marL="0" indent="0" algn="l"/>
            <a:r>
              <a:rPr lang="en-US" sz="500" b="0">
                <a:cs typeface="宋体" charset="0"/>
              </a:rPr>
              <a:t>    </a:t>
            </a:r>
            <a:r>
              <a:rPr lang="en-US" sz="500" b="0">
                <a:solidFill>
                  <a:srgbClr val="0070C0"/>
                </a:solidFill>
                <a:cs typeface="宋体" charset="0"/>
              </a:rPr>
              <a:t>return </a:t>
            </a:r>
            <a:r>
              <a:rPr lang="en-US" sz="500" b="0">
                <a:cs typeface="宋体" charset="0"/>
              </a:rPr>
              <a:t>(</a:t>
            </a:r>
            <a:endParaRPr lang="en-US" sz="500" b="0">
              <a:cs typeface="宋体" charset="0"/>
            </a:endParaRPr>
          </a:p>
          <a:p>
            <a:pPr marL="0" indent="0" algn="l"/>
            <a:r>
              <a:rPr lang="en-US" sz="500" b="0">
                <a:cs typeface="宋体" charset="0"/>
              </a:rPr>
              <a:t>      (_amountETHBorrowedX96 * FixedPoint96.Q96) / _amountETHDepositedX96,</a:t>
            </a:r>
            <a:endParaRPr lang="en-US" sz="500" b="0">
              <a:cs typeface="宋体" charset="0"/>
            </a:endParaRPr>
          </a:p>
          <a:p>
            <a:pPr marL="0" indent="0" algn="l"/>
            <a:r>
              <a:rPr lang="en-US" sz="500" b="0">
                <a:cs typeface="宋体" charset="0"/>
              </a:rPr>
              <a:t>      (_amountETHBorrWithFeesX96 * FixedPoint96.Q96) / _amountETHDepositedX96,</a:t>
            </a:r>
            <a:endParaRPr lang="en-US" sz="500" b="0">
              <a:cs typeface="宋体" charset="0"/>
            </a:endParaRPr>
          </a:p>
          <a:p>
            <a:pPr marL="0" indent="0" algn="l"/>
            <a:r>
              <a:rPr lang="en-US" sz="500" b="0">
                <a:cs typeface="宋体" charset="0"/>
              </a:rPr>
              <a:t>      _amountETHDepositedX96,</a:t>
            </a:r>
            <a:endParaRPr lang="en-US" sz="500" b="0">
              <a:cs typeface="宋体" charset="0"/>
            </a:endParaRPr>
          </a:p>
          <a:p>
            <a:pPr marL="0" indent="0" algn="l"/>
            <a:r>
              <a:rPr lang="en-US" sz="500" b="0">
                <a:cs typeface="宋体" charset="0"/>
              </a:rPr>
              <a:t>      _amountETHBorrowedX96</a:t>
            </a:r>
            <a:endParaRPr lang="en-US" sz="500" b="0">
              <a:cs typeface="宋体" charset="0"/>
            </a:endParaRPr>
          </a:p>
          <a:p>
            <a:pPr marL="0" indent="0" algn="l"/>
            <a:r>
              <a:rPr lang="en-US" sz="500" b="0">
                <a:cs typeface="宋体" charset="0"/>
              </a:rPr>
              <a:t>    );</a:t>
            </a:r>
            <a:endParaRPr lang="en-US" sz="500" b="0">
              <a:cs typeface="宋体" charset="0"/>
            </a:endParaRPr>
          </a:p>
          <a:p>
            <a:pPr marL="0" indent="0" algn="l"/>
            <a:r>
              <a:rPr lang="en-US" sz="500" b="0">
                <a:cs typeface="宋体" charset="0"/>
              </a:rPr>
              <a:t>  }</a:t>
            </a:r>
            <a:endParaRPr lang="en-US" sz="500" b="0">
              <a:cs typeface="宋体" charset="0"/>
            </a:endParaRPr>
          </a:p>
        </p:txBody>
      </p:sp>
    </p:spTree>
    <p:custDataLst>
      <p:tags r:id="rId14"/>
    </p:custDataLst>
  </p:cSld>
  <p:clrMapOvr>
    <a:masterClrMapping/>
  </p:clrMapOvr>
  <p:timing>
    <p:tnLst>
      <p:par>
        <p:cTn id="1" dur="indefinite" restart="never" nodeType="tmRoot"/>
      </p:par>
    </p:tnLst>
    <p:bldLst>
      <p:bldP spid="100" grpId="1" animBg="1"/>
      <p:bldP spid="87" grpId="1" animBg="1"/>
      <p:bldP spid="21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20"/>
          <p:cNvSpPr txBox="1"/>
          <p:nvPr/>
        </p:nvSpPr>
        <p:spPr>
          <a:xfrm>
            <a:off x="5139055" y="1172660"/>
            <a:ext cx="1954530" cy="336227"/>
          </a:xfrm>
          <a:prstGeom prst="round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 marR="0" lv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6600" b="1" i="0" u="none" strike="noStrike" cap="none" spc="0" normalizeH="0" baseline="0">
                <a:ln w="19050">
                  <a:noFill/>
                </a:ln>
                <a:gradFill>
                  <a:gsLst>
                    <a:gs pos="0">
                      <a:srgbClr val="FF822F"/>
                    </a:gs>
                    <a:gs pos="100000">
                      <a:srgbClr val="FFBB35"/>
                    </a:gs>
                  </a:gsLst>
                  <a:lin ang="5400000" scaled="1"/>
                </a:gradFill>
                <a:effectLst/>
                <a:uLnTx/>
                <a:uFillTx/>
                <a:latin typeface="+mj-ea"/>
                <a:ea typeface="+mj-ea"/>
              </a:defRPr>
            </a:lvl1pPr>
            <a:lvl2pPr defTabSz="914400"/>
            <a:lvl3pPr defTabSz="914400"/>
            <a:lvl4pPr defTabSz="914400"/>
            <a:lvl5pPr defTabSz="914400"/>
            <a:lvl6pPr defTabSz="914400"/>
            <a:lvl7pPr defTabSz="914400"/>
            <a:lvl8pPr defTabSz="914400"/>
            <a:lvl9pPr defTabSz="914400"/>
          </a:lstStyle>
          <a:p>
            <a:pPr lvl="0" algn="ctr"/>
            <a:r>
              <a:rPr lang="en-US" altLang="zh-CN" sz="1400">
                <a:solidFill>
                  <a:schemeClr val="bg1"/>
                </a:solidFill>
                <a:latin typeface="Al Tarikh" panose="00000400000000000000" charset="0"/>
                <a:cs typeface="Al Tarikh" panose="00000400000000000000" charset="0"/>
                <a:sym typeface="+mn-ea"/>
              </a:rPr>
              <a:t>Hard to define a task</a:t>
            </a:r>
            <a:endParaRPr lang="en-US" altLang="zh-CN" sz="1400">
              <a:solidFill>
                <a:schemeClr val="bg1"/>
              </a:solidFill>
              <a:latin typeface="Al Tarikh" panose="00000400000000000000" charset="0"/>
              <a:cs typeface="Al Tarikh" panose="00000400000000000000" charset="0"/>
              <a:sym typeface="+mn-ea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0" y="450"/>
            <a:ext cx="228600" cy="5143500"/>
          </a:xfrm>
          <a:prstGeom prst="rect">
            <a:avLst/>
          </a:prstGeom>
          <a:gradFill>
            <a:gsLst>
              <a:gs pos="50000">
                <a:srgbClr val="6BBEF0"/>
              </a:gs>
              <a:gs pos="0">
                <a:srgbClr val="1B80CB"/>
              </a:gs>
              <a:gs pos="100000">
                <a:srgbClr val="61B6EF"/>
              </a:gs>
            </a:gsLst>
            <a:lin ang="426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41" name="图片 40" descr="/private/var/folders/td/yyytl1nx6wv248ch38x1c1fh0000gn/T/com.kingsoft.wpsoffice.mac/kaimatting/20230915220602/output_aiMatting_20230915220614.pngoutput_aiMatting_20230915220614"/>
          <p:cNvPicPr>
            <a:picLocks noChangeAspect="1"/>
          </p:cNvPicPr>
          <p:nvPr/>
        </p:nvPicPr>
        <p:blipFill>
          <a:blip r:embed="rId1">
            <a:biLevel thresh="50000"/>
          </a:blip>
          <a:stretch>
            <a:fillRect/>
          </a:stretch>
        </p:blipFill>
        <p:spPr>
          <a:xfrm>
            <a:off x="2242185" y="4438783"/>
            <a:ext cx="967105" cy="507365"/>
          </a:xfrm>
          <a:prstGeom prst="rect">
            <a:avLst/>
          </a:prstGeom>
        </p:spPr>
      </p:pic>
      <p:pic>
        <p:nvPicPr>
          <p:cNvPr id="50" name="图片 4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rcRect l="25939" r="25894"/>
          <a:stretch>
            <a:fillRect/>
          </a:stretch>
        </p:blipFill>
        <p:spPr>
          <a:xfrm>
            <a:off x="3698240" y="4399095"/>
            <a:ext cx="549275" cy="586740"/>
          </a:xfrm>
          <a:prstGeom prst="rect">
            <a:avLst/>
          </a:prstGeom>
        </p:spPr>
      </p:pic>
      <p:pic>
        <p:nvPicPr>
          <p:cNvPr id="56" name="图片 55" descr="/private/var/folders/td/yyytl1nx6wv248ch38x1c1fh0000gn/T/com.kingsoft.wpsoffice.mac/photoedit2/20230915220957/temp.pngtemp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8170" y="4457515"/>
            <a:ext cx="488950" cy="488950"/>
          </a:xfrm>
          <a:prstGeom prst="rect">
            <a:avLst/>
          </a:prstGeom>
        </p:spPr>
      </p:pic>
      <p:pic>
        <p:nvPicPr>
          <p:cNvPr id="57" name="图片 5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8135" y="4560385"/>
            <a:ext cx="367030" cy="275590"/>
          </a:xfrm>
          <a:prstGeom prst="rect">
            <a:avLst/>
          </a:prstGeom>
        </p:spPr>
      </p:pic>
      <p:sp>
        <p:nvSpPr>
          <p:cNvPr id="59" name="文本框 58"/>
          <p:cNvSpPr txBox="1"/>
          <p:nvPr/>
        </p:nvSpPr>
        <p:spPr>
          <a:xfrm>
            <a:off x="610870" y="4583245"/>
            <a:ext cx="1740535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200" b="1">
                <a:solidFill>
                  <a:srgbClr val="3B5DD1"/>
                </a:solidFill>
                <a:latin typeface="Al Tarikh" panose="00000400000000000000" charset="0"/>
                <a:cs typeface="Al Tarikh" panose="00000400000000000000" charset="0"/>
              </a:rPr>
              <a:t>Chainlink Automation</a:t>
            </a:r>
            <a:endParaRPr lang="en-US" altLang="zh-CN" sz="1200" b="1">
              <a:solidFill>
                <a:srgbClr val="3B5DD1"/>
              </a:solidFill>
              <a:latin typeface="Al Tarikh" panose="00000400000000000000" charset="0"/>
              <a:cs typeface="Al Tarikh" panose="00000400000000000000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139055" y="1696535"/>
            <a:ext cx="1954530" cy="336521"/>
          </a:xfrm>
          <a:prstGeom prst="round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 marR="0" lv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6600" b="1" i="0" u="none" strike="noStrike" cap="none" spc="0" normalizeH="0" baseline="0">
                <a:ln w="19050">
                  <a:noFill/>
                </a:ln>
                <a:gradFill>
                  <a:gsLst>
                    <a:gs pos="0">
                      <a:srgbClr val="FF822F"/>
                    </a:gs>
                    <a:gs pos="100000">
                      <a:srgbClr val="FFBB35"/>
                    </a:gs>
                  </a:gsLst>
                  <a:lin ang="5400000" scaled="1"/>
                </a:gradFill>
                <a:effectLst/>
                <a:uLnTx/>
                <a:uFillTx/>
                <a:latin typeface="+mj-ea"/>
                <a:ea typeface="+mj-ea"/>
              </a:defRPr>
            </a:lvl1pPr>
            <a:lvl2pPr defTabSz="914400"/>
            <a:lvl3pPr defTabSz="914400"/>
            <a:lvl4pPr defTabSz="914400"/>
            <a:lvl5pPr defTabSz="914400"/>
            <a:lvl6pPr defTabSz="914400"/>
            <a:lvl7pPr defTabSz="914400"/>
            <a:lvl8pPr defTabSz="914400"/>
            <a:lvl9pPr defTabSz="914400"/>
          </a:lstStyle>
          <a:p>
            <a:pPr lvl="0" algn="ctr"/>
            <a:r>
              <a:rPr lang="en-US" altLang="zh-CN" sz="1400">
                <a:solidFill>
                  <a:schemeClr val="bg1"/>
                </a:solidFill>
                <a:latin typeface="Al Tarikh" panose="00000400000000000000" charset="0"/>
                <a:cs typeface="Al Tarikh" panose="00000400000000000000" charset="0"/>
                <a:sym typeface="+mn-ea"/>
              </a:rPr>
              <a:t>Black-box to trigger</a:t>
            </a:r>
            <a:endParaRPr lang="en-US" altLang="zh-CN" sz="1400">
              <a:solidFill>
                <a:schemeClr val="bg1"/>
              </a:solidFill>
              <a:latin typeface="Al Tarikh" panose="00000400000000000000" charset="0"/>
              <a:cs typeface="Al Tarikh" panose="00000400000000000000" charset="0"/>
              <a:sym typeface="+mn-ea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432435" y="1193615"/>
            <a:ext cx="3582894" cy="2450465"/>
            <a:chOff x="681" y="1805"/>
            <a:chExt cx="6615" cy="4359"/>
          </a:xfrm>
        </p:grpSpPr>
        <p:sp>
          <p:nvSpPr>
            <p:cNvPr id="35" name="右弧形箭头 34"/>
            <p:cNvSpPr/>
            <p:nvPr/>
          </p:nvSpPr>
          <p:spPr>
            <a:xfrm rot="5400000">
              <a:off x="2476" y="4804"/>
              <a:ext cx="579" cy="1874"/>
            </a:xfrm>
            <a:prstGeom prst="curvedLeftArrow">
              <a:avLst/>
            </a:prstGeom>
            <a:solidFill>
              <a:srgbClr val="5A9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cxnSp>
          <p:nvCxnSpPr>
            <p:cNvPr id="4" name="直接连接符 3"/>
            <p:cNvCxnSpPr/>
            <p:nvPr/>
          </p:nvCxnSpPr>
          <p:spPr>
            <a:xfrm>
              <a:off x="948" y="3867"/>
              <a:ext cx="6330" cy="0"/>
            </a:xfrm>
            <a:prstGeom prst="line">
              <a:avLst/>
            </a:prstGeom>
            <a:ln>
              <a:solidFill>
                <a:srgbClr val="00206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文本框 4"/>
            <p:cNvSpPr txBox="1"/>
            <p:nvPr/>
          </p:nvSpPr>
          <p:spPr>
            <a:xfrm>
              <a:off x="681" y="5042"/>
              <a:ext cx="2721" cy="453"/>
            </a:xfrm>
            <a:prstGeom prst="roundRect">
              <a:avLst/>
            </a:prstGeom>
            <a:noFill/>
          </p:spPr>
          <p:txBody>
            <a:bodyPr wrap="square" rtlCol="0">
              <a:spAutoFit/>
            </a:bodyPr>
            <a:p>
              <a:pPr lvl="0" algn="ctr">
                <a:buClrTx/>
                <a:buSzTx/>
                <a:buFontTx/>
              </a:pPr>
              <a:r>
                <a:rPr lang="en-US" altLang="zh-CN" sz="900" b="1">
                  <a:solidFill>
                    <a:schemeClr val="tx1"/>
                  </a:solidFill>
                  <a:latin typeface="Al Tarikh" panose="00000400000000000000" charset="0"/>
                  <a:cs typeface="Al Tarikh" panose="00000400000000000000" charset="0"/>
                  <a:sym typeface="+mn-ea"/>
                </a:rPr>
                <a:t>Condition contract</a:t>
              </a:r>
              <a:endParaRPr lang="en-US" altLang="zh-CN" sz="900" b="1">
                <a:solidFill>
                  <a:schemeClr val="tx1"/>
                </a:solidFill>
                <a:latin typeface="Al Tarikh" panose="00000400000000000000" charset="0"/>
                <a:cs typeface="Al Tarikh" panose="00000400000000000000" charset="0"/>
                <a:sym typeface="+mn-ea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3283" y="5066"/>
              <a:ext cx="1467" cy="483"/>
            </a:xfrm>
            <a:prstGeom prst="roundRect">
              <a:avLst/>
            </a:prstGeom>
            <a:solidFill>
              <a:srgbClr val="1B80CB"/>
            </a:solidFill>
          </p:spPr>
          <p:txBody>
            <a:bodyPr wrap="square" rtlCol="0">
              <a:spAutoFit/>
            </a:bodyPr>
            <a:p>
              <a:pPr lvl="0" algn="ctr">
                <a:buClrTx/>
                <a:buSzTx/>
                <a:buFontTx/>
              </a:pPr>
              <a:r>
                <a:rPr lang="en-US" altLang="zh-CN" sz="1000" b="1">
                  <a:solidFill>
                    <a:schemeClr val="bg1"/>
                  </a:solidFill>
                  <a:latin typeface="Al Tarikh" panose="00000400000000000000" charset="0"/>
                  <a:cs typeface="Al Tarikh" panose="00000400000000000000" charset="0"/>
                  <a:sym typeface="+mn-ea"/>
                </a:rPr>
                <a:t>Executor</a:t>
              </a:r>
              <a:endParaRPr lang="en-US" altLang="zh-CN" sz="1000" b="1">
                <a:solidFill>
                  <a:schemeClr val="bg1"/>
                </a:solidFill>
                <a:latin typeface="Al Tarikh" panose="00000400000000000000" charset="0"/>
                <a:cs typeface="Al Tarikh" panose="00000400000000000000" charset="0"/>
                <a:sym typeface="+mn-ea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4686" y="2994"/>
              <a:ext cx="1873" cy="7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ctr">
                <a:buClrTx/>
                <a:buSzTx/>
                <a:buFontTx/>
              </a:pPr>
              <a:r>
                <a:rPr lang="en-US" altLang="zh-CN" sz="1000" b="1">
                  <a:latin typeface="Al Tarikh" panose="00000400000000000000" charset="0"/>
                  <a:cs typeface="Al Tarikh" panose="00000400000000000000" charset="0"/>
                  <a:sym typeface="+mn-ea"/>
                </a:rPr>
                <a:t>Automation</a:t>
              </a:r>
              <a:endParaRPr lang="en-US" altLang="zh-CN" sz="1000" b="1">
                <a:latin typeface="Al Tarikh" panose="00000400000000000000" charset="0"/>
                <a:cs typeface="Al Tarikh" panose="00000400000000000000" charset="0"/>
                <a:sym typeface="+mn-ea"/>
              </a:endParaRPr>
            </a:p>
            <a:p>
              <a:pPr lvl="0" algn="ctr">
                <a:buClrTx/>
                <a:buSzTx/>
                <a:buFontTx/>
              </a:pPr>
              <a:r>
                <a:rPr lang="en-US" altLang="zh-CN" sz="1000" b="1">
                  <a:latin typeface="Al Tarikh" panose="00000400000000000000" charset="0"/>
                  <a:cs typeface="Al Tarikh" panose="00000400000000000000" charset="0"/>
                  <a:sym typeface="+mn-ea"/>
                </a:rPr>
                <a:t>contract</a:t>
              </a:r>
              <a:endParaRPr lang="en-US" altLang="zh-CN" sz="1000" b="1">
                <a:latin typeface="Al Tarikh" panose="00000400000000000000" charset="0"/>
                <a:cs typeface="Al Tarikh" panose="00000400000000000000" charset="0"/>
                <a:sym typeface="+mn-ea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468" y="2947"/>
              <a:ext cx="2291" cy="7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1000" b="1">
                  <a:latin typeface="Al Tarikh" panose="00000400000000000000" charset="0"/>
                  <a:cs typeface="Al Tarikh" panose="00000400000000000000" charset="0"/>
                </a:rPr>
                <a:t>Application </a:t>
              </a:r>
              <a:endParaRPr lang="en-US" altLang="zh-CN" sz="1000" b="1">
                <a:latin typeface="Al Tarikh" panose="00000400000000000000" charset="0"/>
                <a:cs typeface="Al Tarikh" panose="00000400000000000000" charset="0"/>
              </a:endParaRPr>
            </a:p>
            <a:p>
              <a:pPr algn="ctr"/>
              <a:r>
                <a:rPr lang="en-US" altLang="zh-CN" sz="1000" b="1">
                  <a:latin typeface="Al Tarikh" panose="00000400000000000000" charset="0"/>
                  <a:cs typeface="Al Tarikh" panose="00000400000000000000" charset="0"/>
                </a:rPr>
                <a:t>contract</a:t>
              </a:r>
              <a:endParaRPr lang="en-US" altLang="zh-CN" sz="1000" b="1">
                <a:latin typeface="Al Tarikh" panose="00000400000000000000" charset="0"/>
                <a:cs typeface="Al Tarikh" panose="00000400000000000000" charset="0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795" y="3004"/>
              <a:ext cx="1686" cy="4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1000" b="1">
                  <a:latin typeface="Al Tarikh" panose="00000400000000000000" charset="0"/>
                  <a:cs typeface="Al Tarikh" panose="00000400000000000000" charset="0"/>
                </a:rPr>
                <a:t>Blockchain</a:t>
              </a:r>
              <a:endParaRPr lang="en-US" altLang="zh-CN" sz="1000" b="1">
                <a:latin typeface="Al Tarikh" panose="00000400000000000000" charset="0"/>
                <a:cs typeface="Al Tarikh" panose="00000400000000000000" charset="0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6561" y="1805"/>
              <a:ext cx="735" cy="1696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p>
              <a:pPr algn="ctr"/>
              <a:r>
                <a:rPr lang="en-US" altLang="zh-CN" sz="1400">
                  <a:latin typeface="Al Tarikh" panose="00000400000000000000" charset="0"/>
                  <a:cs typeface="Al Tarikh" panose="00000400000000000000" charset="0"/>
                </a:rPr>
                <a:t>on chain</a:t>
              </a:r>
              <a:endParaRPr lang="en-US" altLang="zh-CN" sz="1400">
                <a:latin typeface="Al Tarikh" panose="00000400000000000000" charset="0"/>
                <a:cs typeface="Al Tarikh" panose="00000400000000000000" charset="0"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6561" y="4468"/>
              <a:ext cx="735" cy="1696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p>
              <a:pPr algn="ctr"/>
              <a:r>
                <a:rPr lang="en-US" altLang="zh-CN" sz="1400">
                  <a:latin typeface="Al Tarikh" panose="00000400000000000000" charset="0"/>
                  <a:cs typeface="Al Tarikh" panose="00000400000000000000" charset="0"/>
                </a:rPr>
                <a:t>off chain</a:t>
              </a:r>
              <a:endParaRPr lang="en-US" altLang="zh-CN" sz="1400">
                <a:latin typeface="Al Tarikh" panose="00000400000000000000" charset="0"/>
                <a:cs typeface="Al Tarikh" panose="00000400000000000000" charset="0"/>
              </a:endParaRPr>
            </a:p>
          </p:txBody>
        </p:sp>
        <p:pic>
          <p:nvPicPr>
            <p:cNvPr id="13" name="图片 12" descr="21591664"/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265" y="2201"/>
              <a:ext cx="725" cy="725"/>
            </a:xfrm>
            <a:prstGeom prst="rect">
              <a:avLst/>
            </a:prstGeom>
          </p:spPr>
        </p:pic>
        <p:pic>
          <p:nvPicPr>
            <p:cNvPr id="15" name="图片 14" descr="21565671"/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261" y="2204"/>
              <a:ext cx="699" cy="699"/>
            </a:xfrm>
            <a:prstGeom prst="rect">
              <a:avLst/>
            </a:prstGeom>
          </p:spPr>
        </p:pic>
        <p:pic>
          <p:nvPicPr>
            <p:cNvPr id="16" name="图片 15" descr="4709034"/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376" y="2265"/>
              <a:ext cx="650" cy="650"/>
            </a:xfrm>
            <a:prstGeom prst="rect">
              <a:avLst/>
            </a:prstGeom>
          </p:spPr>
        </p:pic>
        <p:pic>
          <p:nvPicPr>
            <p:cNvPr id="17" name="图片 16" descr="21593389"/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3597" y="4173"/>
              <a:ext cx="799" cy="799"/>
            </a:xfrm>
            <a:prstGeom prst="rect">
              <a:avLst/>
            </a:prstGeom>
          </p:spPr>
        </p:pic>
        <p:sp>
          <p:nvSpPr>
            <p:cNvPr id="18" name="左箭头 17"/>
            <p:cNvSpPr/>
            <p:nvPr/>
          </p:nvSpPr>
          <p:spPr>
            <a:xfrm>
              <a:off x="2391" y="2487"/>
              <a:ext cx="562" cy="205"/>
            </a:xfrm>
            <a:prstGeom prst="leftArrow">
              <a:avLst/>
            </a:prstGeom>
            <a:solidFill>
              <a:srgbClr val="5A9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24" name="图片 23" descr="21591664"/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423" y="4320"/>
              <a:ext cx="699" cy="699"/>
            </a:xfrm>
            <a:prstGeom prst="rect">
              <a:avLst/>
            </a:prstGeom>
          </p:spPr>
        </p:pic>
        <p:sp>
          <p:nvSpPr>
            <p:cNvPr id="29" name="左箭头 28"/>
            <p:cNvSpPr/>
            <p:nvPr/>
          </p:nvSpPr>
          <p:spPr>
            <a:xfrm>
              <a:off x="4402" y="2495"/>
              <a:ext cx="562" cy="205"/>
            </a:xfrm>
            <a:prstGeom prst="leftArrow">
              <a:avLst/>
            </a:prstGeom>
            <a:solidFill>
              <a:srgbClr val="5A9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0" name="左箭头 29"/>
            <p:cNvSpPr/>
            <p:nvPr/>
          </p:nvSpPr>
          <p:spPr>
            <a:xfrm flipH="1">
              <a:off x="2481" y="4554"/>
              <a:ext cx="562" cy="205"/>
            </a:xfrm>
            <a:prstGeom prst="leftArrow">
              <a:avLst/>
            </a:prstGeom>
            <a:solidFill>
              <a:srgbClr val="5A9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6" name="圆角右箭头 35"/>
            <p:cNvSpPr/>
            <p:nvPr/>
          </p:nvSpPr>
          <p:spPr>
            <a:xfrm rot="16200000" flipV="1">
              <a:off x="4802" y="3931"/>
              <a:ext cx="551" cy="1035"/>
            </a:xfrm>
            <a:prstGeom prst="bentArrow">
              <a:avLst>
                <a:gd name="adj1" fmla="val 18148"/>
                <a:gd name="adj2" fmla="val 25000"/>
                <a:gd name="adj3" fmla="val 25000"/>
                <a:gd name="adj4" fmla="val 43750"/>
              </a:avLst>
            </a:prstGeom>
            <a:solidFill>
              <a:srgbClr val="5A9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9" name="组合 48"/>
          <p:cNvGrpSpPr/>
          <p:nvPr/>
        </p:nvGrpSpPr>
        <p:grpSpPr>
          <a:xfrm>
            <a:off x="4872355" y="2374900"/>
            <a:ext cx="2997153" cy="1736512"/>
            <a:chOff x="7673" y="3740"/>
            <a:chExt cx="5097" cy="3047"/>
          </a:xfrm>
        </p:grpSpPr>
        <p:sp>
          <p:nvSpPr>
            <p:cNvPr id="48" name="矩形 47"/>
            <p:cNvSpPr/>
            <p:nvPr/>
          </p:nvSpPr>
          <p:spPr>
            <a:xfrm>
              <a:off x="7673" y="3740"/>
              <a:ext cx="5097" cy="3047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44" name="图片 43" descr="21565161"/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8337" y="4181"/>
              <a:ext cx="1440" cy="1440"/>
            </a:xfrm>
            <a:prstGeom prst="rect">
              <a:avLst/>
            </a:prstGeom>
          </p:spPr>
        </p:pic>
        <p:sp>
          <p:nvSpPr>
            <p:cNvPr id="45" name="文本框 44"/>
            <p:cNvSpPr txBox="1"/>
            <p:nvPr/>
          </p:nvSpPr>
          <p:spPr>
            <a:xfrm>
              <a:off x="8467" y="5739"/>
              <a:ext cx="1155" cy="4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000">
                  <a:latin typeface="Al Tarikh" panose="00000400000000000000" charset="0"/>
                  <a:cs typeface="Al Tarikh" panose="00000400000000000000" charset="0"/>
                </a:rPr>
                <a:t>Network</a:t>
              </a:r>
              <a:endParaRPr lang="en-US" altLang="zh-CN" sz="1000">
                <a:latin typeface="Al Tarikh" panose="00000400000000000000" charset="0"/>
                <a:cs typeface="Al Tarikh" panose="00000400000000000000" charset="0"/>
              </a:endParaRPr>
            </a:p>
          </p:txBody>
        </p:sp>
        <p:pic>
          <p:nvPicPr>
            <p:cNvPr id="46" name="图片 45" descr="20177506"/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10738" y="4268"/>
              <a:ext cx="1440" cy="1440"/>
            </a:xfrm>
            <a:prstGeom prst="rect">
              <a:avLst/>
            </a:prstGeom>
          </p:spPr>
        </p:pic>
        <p:sp>
          <p:nvSpPr>
            <p:cNvPr id="47" name="文本框 46"/>
            <p:cNvSpPr txBox="1"/>
            <p:nvPr/>
          </p:nvSpPr>
          <p:spPr>
            <a:xfrm>
              <a:off x="10974" y="5757"/>
              <a:ext cx="901" cy="4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000">
                  <a:latin typeface="Al Tarikh" panose="00000400000000000000" charset="0"/>
                  <a:cs typeface="Al Tarikh" panose="00000400000000000000" charset="0"/>
                </a:rPr>
                <a:t>Stake</a:t>
              </a:r>
              <a:endParaRPr lang="en-US" altLang="zh-CN" sz="1000">
                <a:latin typeface="Al Tarikh" panose="00000400000000000000" charset="0"/>
                <a:cs typeface="Al Tarikh" panose="00000400000000000000" charset="0"/>
              </a:endParaRP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5245735" y="3827780"/>
            <a:ext cx="2207260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000" i="1"/>
              <a:t>existing solutions are insufficient</a:t>
            </a:r>
            <a:endParaRPr lang="en-US" altLang="zh-CN" sz="1000" i="1"/>
          </a:p>
        </p:txBody>
      </p:sp>
    </p:spTree>
    <p:custDataLst>
      <p:tags r:id="rId18"/>
    </p:custDataLst>
  </p:cSld>
  <p:clrMapOvr>
    <a:masterClrMapping/>
  </p:clrMapOvr>
  <p:timing>
    <p:tnLst>
      <p:par>
        <p:cTn id="1" dur="indefinite" restart="never" nodeType="tmRoot"/>
      </p:par>
    </p:tnLst>
    <p:bldLst>
      <p:bldP spid="21" grpId="1"/>
      <p:bldP spid="2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矩形 77"/>
          <p:cNvSpPr/>
          <p:nvPr/>
        </p:nvSpPr>
        <p:spPr>
          <a:xfrm>
            <a:off x="4653280" y="1798320"/>
            <a:ext cx="3967480" cy="1996440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2" name="矩形 31"/>
          <p:cNvSpPr/>
          <p:nvPr/>
        </p:nvSpPr>
        <p:spPr>
          <a:xfrm>
            <a:off x="0" y="450"/>
            <a:ext cx="228600" cy="5143500"/>
          </a:xfrm>
          <a:prstGeom prst="rect">
            <a:avLst/>
          </a:prstGeom>
          <a:gradFill>
            <a:gsLst>
              <a:gs pos="50000">
                <a:srgbClr val="6BBEF0"/>
              </a:gs>
              <a:gs pos="0">
                <a:srgbClr val="1B80CB"/>
              </a:gs>
              <a:gs pos="100000">
                <a:srgbClr val="61B6EF"/>
              </a:gs>
            </a:gsLst>
            <a:lin ang="426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432435" y="1193615"/>
            <a:ext cx="3582894" cy="2450465"/>
            <a:chOff x="681" y="1805"/>
            <a:chExt cx="6615" cy="4359"/>
          </a:xfrm>
        </p:grpSpPr>
        <p:sp>
          <p:nvSpPr>
            <p:cNvPr id="35" name="右弧形箭头 34"/>
            <p:cNvSpPr/>
            <p:nvPr/>
          </p:nvSpPr>
          <p:spPr>
            <a:xfrm rot="5400000">
              <a:off x="2476" y="4804"/>
              <a:ext cx="579" cy="1874"/>
            </a:xfrm>
            <a:prstGeom prst="curvedLeftArrow">
              <a:avLst/>
            </a:prstGeom>
            <a:solidFill>
              <a:srgbClr val="5A9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cxnSp>
          <p:nvCxnSpPr>
            <p:cNvPr id="4" name="直接连接符 3"/>
            <p:cNvCxnSpPr/>
            <p:nvPr/>
          </p:nvCxnSpPr>
          <p:spPr>
            <a:xfrm>
              <a:off x="948" y="3867"/>
              <a:ext cx="6330" cy="0"/>
            </a:xfrm>
            <a:prstGeom prst="line">
              <a:avLst/>
            </a:prstGeom>
            <a:ln>
              <a:solidFill>
                <a:srgbClr val="00206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文本框 4"/>
            <p:cNvSpPr txBox="1"/>
            <p:nvPr/>
          </p:nvSpPr>
          <p:spPr>
            <a:xfrm>
              <a:off x="681" y="5042"/>
              <a:ext cx="2721" cy="453"/>
            </a:xfrm>
            <a:prstGeom prst="roundRect">
              <a:avLst/>
            </a:prstGeom>
            <a:solidFill>
              <a:srgbClr val="1B80CB"/>
            </a:solidFill>
          </p:spPr>
          <p:txBody>
            <a:bodyPr wrap="square" rtlCol="0">
              <a:spAutoFit/>
            </a:bodyPr>
            <a:p>
              <a:pPr lvl="0" algn="ctr">
                <a:buClrTx/>
                <a:buSzTx/>
                <a:buFontTx/>
              </a:pPr>
              <a:r>
                <a:rPr lang="en-US" altLang="zh-CN" sz="900" b="1">
                  <a:solidFill>
                    <a:schemeClr val="bg1"/>
                  </a:solidFill>
                  <a:latin typeface="Al Tarikh" panose="00000400000000000000" charset="0"/>
                  <a:cs typeface="Al Tarikh" panose="00000400000000000000" charset="0"/>
                  <a:sym typeface="+mn-ea"/>
                </a:rPr>
                <a:t>Condition contract</a:t>
              </a:r>
              <a:endParaRPr lang="en-US" altLang="zh-CN" sz="900" b="1">
                <a:solidFill>
                  <a:schemeClr val="bg1"/>
                </a:solidFill>
                <a:latin typeface="Al Tarikh" panose="00000400000000000000" charset="0"/>
                <a:cs typeface="Al Tarikh" panose="00000400000000000000" charset="0"/>
                <a:sym typeface="+mn-ea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3283" y="5066"/>
              <a:ext cx="1467" cy="483"/>
            </a:xfrm>
            <a:prstGeom prst="roundRect">
              <a:avLst/>
            </a:prstGeom>
            <a:noFill/>
          </p:spPr>
          <p:txBody>
            <a:bodyPr wrap="square" rtlCol="0">
              <a:spAutoFit/>
            </a:bodyPr>
            <a:p>
              <a:pPr lvl="0" algn="ctr">
                <a:buClrTx/>
                <a:buSzTx/>
                <a:buFontTx/>
              </a:pPr>
              <a:r>
                <a:rPr lang="en-US" altLang="zh-CN" sz="1000" b="1">
                  <a:solidFill>
                    <a:schemeClr val="tx1"/>
                  </a:solidFill>
                  <a:latin typeface="Al Tarikh" panose="00000400000000000000" charset="0"/>
                  <a:cs typeface="Al Tarikh" panose="00000400000000000000" charset="0"/>
                  <a:sym typeface="+mn-ea"/>
                </a:rPr>
                <a:t>Executor</a:t>
              </a:r>
              <a:endParaRPr lang="en-US" altLang="zh-CN" sz="1000" b="1">
                <a:solidFill>
                  <a:schemeClr val="tx1"/>
                </a:solidFill>
                <a:latin typeface="Al Tarikh" panose="00000400000000000000" charset="0"/>
                <a:cs typeface="Al Tarikh" panose="00000400000000000000" charset="0"/>
                <a:sym typeface="+mn-ea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4686" y="2994"/>
              <a:ext cx="1873" cy="7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ctr">
                <a:buClrTx/>
                <a:buSzTx/>
                <a:buFontTx/>
              </a:pPr>
              <a:r>
                <a:rPr lang="en-US" altLang="zh-CN" sz="1000" b="1">
                  <a:latin typeface="Al Tarikh" panose="00000400000000000000" charset="0"/>
                  <a:cs typeface="Al Tarikh" panose="00000400000000000000" charset="0"/>
                  <a:sym typeface="+mn-ea"/>
                </a:rPr>
                <a:t>Automation</a:t>
              </a:r>
              <a:endParaRPr lang="en-US" altLang="zh-CN" sz="1000" b="1">
                <a:latin typeface="Al Tarikh" panose="00000400000000000000" charset="0"/>
                <a:cs typeface="Al Tarikh" panose="00000400000000000000" charset="0"/>
                <a:sym typeface="+mn-ea"/>
              </a:endParaRPr>
            </a:p>
            <a:p>
              <a:pPr lvl="0" algn="ctr">
                <a:buClrTx/>
                <a:buSzTx/>
                <a:buFontTx/>
              </a:pPr>
              <a:r>
                <a:rPr lang="en-US" altLang="zh-CN" sz="1000" b="1">
                  <a:latin typeface="Al Tarikh" panose="00000400000000000000" charset="0"/>
                  <a:cs typeface="Al Tarikh" panose="00000400000000000000" charset="0"/>
                  <a:sym typeface="+mn-ea"/>
                </a:rPr>
                <a:t>contract</a:t>
              </a:r>
              <a:endParaRPr lang="en-US" altLang="zh-CN" sz="1000" b="1">
                <a:latin typeface="Al Tarikh" panose="00000400000000000000" charset="0"/>
                <a:cs typeface="Al Tarikh" panose="00000400000000000000" charset="0"/>
                <a:sym typeface="+mn-ea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468" y="2947"/>
              <a:ext cx="2291" cy="7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1000" b="1">
                  <a:latin typeface="Al Tarikh" panose="00000400000000000000" charset="0"/>
                  <a:cs typeface="Al Tarikh" panose="00000400000000000000" charset="0"/>
                </a:rPr>
                <a:t>Application </a:t>
              </a:r>
              <a:endParaRPr lang="en-US" altLang="zh-CN" sz="1000" b="1">
                <a:latin typeface="Al Tarikh" panose="00000400000000000000" charset="0"/>
                <a:cs typeface="Al Tarikh" panose="00000400000000000000" charset="0"/>
              </a:endParaRPr>
            </a:p>
            <a:p>
              <a:pPr algn="ctr"/>
              <a:r>
                <a:rPr lang="en-US" altLang="zh-CN" sz="1000" b="1">
                  <a:latin typeface="Al Tarikh" panose="00000400000000000000" charset="0"/>
                  <a:cs typeface="Al Tarikh" panose="00000400000000000000" charset="0"/>
                </a:rPr>
                <a:t>contract</a:t>
              </a:r>
              <a:endParaRPr lang="en-US" altLang="zh-CN" sz="1000" b="1">
                <a:latin typeface="Al Tarikh" panose="00000400000000000000" charset="0"/>
                <a:cs typeface="Al Tarikh" panose="00000400000000000000" charset="0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795" y="3004"/>
              <a:ext cx="1686" cy="4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1000" b="1">
                  <a:latin typeface="Al Tarikh" panose="00000400000000000000" charset="0"/>
                  <a:cs typeface="Al Tarikh" panose="00000400000000000000" charset="0"/>
                </a:rPr>
                <a:t>Blockchain</a:t>
              </a:r>
              <a:endParaRPr lang="en-US" altLang="zh-CN" sz="1000" b="1">
                <a:latin typeface="Al Tarikh" panose="00000400000000000000" charset="0"/>
                <a:cs typeface="Al Tarikh" panose="00000400000000000000" charset="0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6561" y="1805"/>
              <a:ext cx="735" cy="1696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p>
              <a:pPr algn="ctr"/>
              <a:r>
                <a:rPr lang="en-US" altLang="zh-CN" sz="1400">
                  <a:latin typeface="Al Tarikh" panose="00000400000000000000" charset="0"/>
                  <a:cs typeface="Al Tarikh" panose="00000400000000000000" charset="0"/>
                </a:rPr>
                <a:t>on chain</a:t>
              </a:r>
              <a:endParaRPr lang="en-US" altLang="zh-CN" sz="1400">
                <a:latin typeface="Al Tarikh" panose="00000400000000000000" charset="0"/>
                <a:cs typeface="Al Tarikh" panose="00000400000000000000" charset="0"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6561" y="4468"/>
              <a:ext cx="735" cy="1696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p>
              <a:pPr algn="ctr"/>
              <a:r>
                <a:rPr lang="en-US" altLang="zh-CN" sz="1400">
                  <a:latin typeface="Al Tarikh" panose="00000400000000000000" charset="0"/>
                  <a:cs typeface="Al Tarikh" panose="00000400000000000000" charset="0"/>
                </a:rPr>
                <a:t>off chain</a:t>
              </a:r>
              <a:endParaRPr lang="en-US" altLang="zh-CN" sz="1400">
                <a:latin typeface="Al Tarikh" panose="00000400000000000000" charset="0"/>
                <a:cs typeface="Al Tarikh" panose="00000400000000000000" charset="0"/>
              </a:endParaRPr>
            </a:p>
          </p:txBody>
        </p:sp>
        <p:pic>
          <p:nvPicPr>
            <p:cNvPr id="13" name="图片 12" descr="21591664"/>
            <p:cNvPicPr>
              <a:picLocks noChangeAspect="1"/>
            </p:cNvPicPr>
            <p:nvPr/>
          </p:nvPicPr>
          <p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p:blipFill>
          <p:spPr>
            <a:xfrm>
              <a:off x="3265" y="2201"/>
              <a:ext cx="725" cy="725"/>
            </a:xfrm>
            <a:prstGeom prst="rect">
              <a:avLst/>
            </a:prstGeom>
          </p:spPr>
        </p:pic>
        <p:pic>
          <p:nvPicPr>
            <p:cNvPr id="15" name="图片 14" descr="21565671"/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61" y="2204"/>
              <a:ext cx="699" cy="699"/>
            </a:xfrm>
            <a:prstGeom prst="rect">
              <a:avLst/>
            </a:prstGeom>
          </p:spPr>
        </p:pic>
        <p:pic>
          <p:nvPicPr>
            <p:cNvPr id="16" name="图片 15" descr="4709034"/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376" y="2265"/>
              <a:ext cx="650" cy="650"/>
            </a:xfrm>
            <a:prstGeom prst="rect">
              <a:avLst/>
            </a:prstGeom>
          </p:spPr>
        </p:pic>
        <p:pic>
          <p:nvPicPr>
            <p:cNvPr id="17" name="图片 16" descr="21593389"/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597" y="4173"/>
              <a:ext cx="799" cy="799"/>
            </a:xfrm>
            <a:prstGeom prst="rect">
              <a:avLst/>
            </a:prstGeom>
          </p:spPr>
        </p:pic>
        <p:sp>
          <p:nvSpPr>
            <p:cNvPr id="18" name="左箭头 17"/>
            <p:cNvSpPr/>
            <p:nvPr/>
          </p:nvSpPr>
          <p:spPr>
            <a:xfrm>
              <a:off x="2391" y="2487"/>
              <a:ext cx="562" cy="205"/>
            </a:xfrm>
            <a:prstGeom prst="leftArrow">
              <a:avLst/>
            </a:prstGeom>
            <a:solidFill>
              <a:srgbClr val="5A9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24" name="图片 23" descr="21591664"/>
            <p:cNvPicPr>
              <a:picLocks noChangeAspect="1"/>
            </p:cNvPicPr>
            <p:nvPr/>
          </p:nvPicPr>
          <p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p:blipFill>
          <p:spPr>
            <a:xfrm>
              <a:off x="1423" y="4320"/>
              <a:ext cx="699" cy="699"/>
            </a:xfrm>
            <a:prstGeom prst="rect">
              <a:avLst/>
            </a:prstGeom>
          </p:spPr>
        </p:pic>
        <p:sp>
          <p:nvSpPr>
            <p:cNvPr id="29" name="左箭头 28"/>
            <p:cNvSpPr/>
            <p:nvPr/>
          </p:nvSpPr>
          <p:spPr>
            <a:xfrm>
              <a:off x="4402" y="2495"/>
              <a:ext cx="562" cy="205"/>
            </a:xfrm>
            <a:prstGeom prst="leftArrow">
              <a:avLst/>
            </a:prstGeom>
            <a:solidFill>
              <a:srgbClr val="5A9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0" name="左箭头 29"/>
            <p:cNvSpPr/>
            <p:nvPr/>
          </p:nvSpPr>
          <p:spPr>
            <a:xfrm flipH="1">
              <a:off x="2481" y="4554"/>
              <a:ext cx="562" cy="205"/>
            </a:xfrm>
            <a:prstGeom prst="leftArrow">
              <a:avLst/>
            </a:prstGeom>
            <a:solidFill>
              <a:srgbClr val="5A9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6" name="圆角右箭头 35"/>
            <p:cNvSpPr/>
            <p:nvPr/>
          </p:nvSpPr>
          <p:spPr>
            <a:xfrm rot="16200000" flipV="1">
              <a:off x="4802" y="3931"/>
              <a:ext cx="551" cy="1035"/>
            </a:xfrm>
            <a:prstGeom prst="bentArrow">
              <a:avLst>
                <a:gd name="adj1" fmla="val 18148"/>
                <a:gd name="adj2" fmla="val 25000"/>
                <a:gd name="adj3" fmla="val 25000"/>
                <a:gd name="adj4" fmla="val 43750"/>
              </a:avLst>
            </a:prstGeom>
            <a:solidFill>
              <a:srgbClr val="5A9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7" name="文本框 36"/>
          <p:cNvSpPr txBox="1"/>
          <p:nvPr/>
        </p:nvSpPr>
        <p:spPr>
          <a:xfrm>
            <a:off x="4853305" y="1156335"/>
            <a:ext cx="3567430" cy="342163"/>
          </a:xfrm>
          <a:prstGeom prst="roundRect">
            <a:avLst/>
          </a:prstGeom>
          <a:solidFill>
            <a:srgbClr val="1B80CB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 marR="0" lv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6600" b="1" i="0" u="none" strike="noStrike" cap="none" spc="0" normalizeH="0" baseline="0">
                <a:ln w="19050">
                  <a:noFill/>
                </a:ln>
                <a:gradFill>
                  <a:gsLst>
                    <a:gs pos="0">
                      <a:srgbClr val="FF822F"/>
                    </a:gs>
                    <a:gs pos="100000">
                      <a:srgbClr val="FFBB35"/>
                    </a:gs>
                  </a:gsLst>
                  <a:lin ang="5400000" scaled="1"/>
                </a:gradFill>
                <a:effectLst/>
                <a:uLnTx/>
                <a:uFillTx/>
                <a:latin typeface="+mj-ea"/>
                <a:ea typeface="+mj-ea"/>
              </a:defRPr>
            </a:lvl1pPr>
            <a:lvl2pPr defTabSz="914400"/>
            <a:lvl3pPr defTabSz="914400"/>
            <a:lvl4pPr defTabSz="914400"/>
            <a:lvl5pPr defTabSz="914400"/>
            <a:lvl6pPr defTabSz="914400"/>
            <a:lvl7pPr defTabSz="914400"/>
            <a:lvl8pPr defTabSz="914400"/>
            <a:lvl9pPr defTabSz="914400"/>
          </a:lstStyle>
          <a:p>
            <a:pPr lvl="0" algn="ctr"/>
            <a:r>
              <a:rPr lang="en-US" altLang="zh-CN" sz="1400">
                <a:solidFill>
                  <a:schemeClr val="bg1"/>
                </a:solidFill>
                <a:latin typeface="Al Tarikh" panose="00000400000000000000" charset="0"/>
                <a:cs typeface="Al Tarikh" panose="00000400000000000000" charset="0"/>
                <a:sym typeface="+mn-ea"/>
              </a:rPr>
              <a:t>Automation Programming </a:t>
            </a:r>
            <a:r>
              <a:rPr lang="en-US" altLang="zh-CN" sz="1400">
                <a:solidFill>
                  <a:schemeClr val="bg1"/>
                </a:solidFill>
                <a:latin typeface="Al Tarikh" panose="00000400000000000000" charset="0"/>
                <a:cs typeface="Al Tarikh" panose="00000400000000000000" charset="0"/>
                <a:sym typeface="+mn-ea"/>
              </a:rPr>
              <a:t>Language</a:t>
            </a:r>
            <a:endParaRPr lang="en-US" altLang="zh-CN" sz="1400">
              <a:solidFill>
                <a:schemeClr val="bg1"/>
              </a:solidFill>
              <a:latin typeface="Al Tarikh" panose="00000400000000000000" charset="0"/>
              <a:cs typeface="Al Tarikh" panose="00000400000000000000" charset="0"/>
              <a:sym typeface="+mn-ea"/>
            </a:endParaRPr>
          </a:p>
        </p:txBody>
      </p:sp>
      <p:grpSp>
        <p:nvGrpSpPr>
          <p:cNvPr id="77" name="组合 76"/>
          <p:cNvGrpSpPr/>
          <p:nvPr/>
        </p:nvGrpSpPr>
        <p:grpSpPr>
          <a:xfrm>
            <a:off x="4538345" y="1974665"/>
            <a:ext cx="3411220" cy="1793425"/>
            <a:chOff x="7439" y="2872"/>
            <a:chExt cx="5372" cy="2824"/>
          </a:xfrm>
        </p:grpSpPr>
        <p:pic>
          <p:nvPicPr>
            <p:cNvPr id="38" name="图片 37" descr="3659091"/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564" y="3702"/>
              <a:ext cx="500" cy="500"/>
            </a:xfrm>
            <a:prstGeom prst="rect">
              <a:avLst/>
            </a:prstGeom>
          </p:spPr>
        </p:pic>
        <p:pic>
          <p:nvPicPr>
            <p:cNvPr id="39" name="图片 38" descr="20288973"/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8577" y="3674"/>
              <a:ext cx="539" cy="539"/>
            </a:xfrm>
            <a:prstGeom prst="rect">
              <a:avLst/>
            </a:prstGeom>
          </p:spPr>
        </p:pic>
        <p:pic>
          <p:nvPicPr>
            <p:cNvPr id="40" name="图片 39" descr="20288973"/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9571" y="3196"/>
              <a:ext cx="539" cy="539"/>
            </a:xfrm>
            <a:prstGeom prst="rect">
              <a:avLst/>
            </a:prstGeom>
          </p:spPr>
        </p:pic>
        <p:pic>
          <p:nvPicPr>
            <p:cNvPr id="42" name="图片 41" descr="20288973"/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9571" y="4199"/>
              <a:ext cx="539" cy="539"/>
            </a:xfrm>
            <a:prstGeom prst="rect">
              <a:avLst/>
            </a:prstGeom>
          </p:spPr>
        </p:pic>
        <p:pic>
          <p:nvPicPr>
            <p:cNvPr id="43" name="图片 42" descr="20288973"/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0769" y="2872"/>
              <a:ext cx="539" cy="539"/>
            </a:xfrm>
            <a:prstGeom prst="rect">
              <a:avLst/>
            </a:prstGeom>
          </p:spPr>
        </p:pic>
        <p:pic>
          <p:nvPicPr>
            <p:cNvPr id="44" name="图片 43" descr="20288973"/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0769" y="3948"/>
              <a:ext cx="539" cy="539"/>
            </a:xfrm>
            <a:prstGeom prst="rect">
              <a:avLst/>
            </a:prstGeom>
          </p:spPr>
        </p:pic>
        <p:pic>
          <p:nvPicPr>
            <p:cNvPr id="45" name="图片 44" descr="20288973"/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0769" y="4892"/>
              <a:ext cx="539" cy="539"/>
            </a:xfrm>
            <a:prstGeom prst="rect">
              <a:avLst/>
            </a:prstGeom>
          </p:spPr>
        </p:pic>
        <p:pic>
          <p:nvPicPr>
            <p:cNvPr id="46" name="图片 45" descr="3659091"/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2144" y="3455"/>
              <a:ext cx="500" cy="500"/>
            </a:xfrm>
            <a:prstGeom prst="rect">
              <a:avLst/>
            </a:prstGeom>
          </p:spPr>
        </p:pic>
        <p:cxnSp>
          <p:nvCxnSpPr>
            <p:cNvPr id="47" name="直接箭头连接符 46"/>
            <p:cNvCxnSpPr>
              <a:stCxn id="38" idx="3"/>
              <a:endCxn id="39" idx="1"/>
            </p:cNvCxnSpPr>
            <p:nvPr/>
          </p:nvCxnSpPr>
          <p:spPr>
            <a:xfrm flipV="1">
              <a:off x="8064" y="3944"/>
              <a:ext cx="513" cy="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肘形连接符 47"/>
            <p:cNvCxnSpPr>
              <a:stCxn id="39" idx="3"/>
              <a:endCxn id="40" idx="1"/>
            </p:cNvCxnSpPr>
            <p:nvPr/>
          </p:nvCxnSpPr>
          <p:spPr>
            <a:xfrm flipV="1">
              <a:off x="9116" y="3466"/>
              <a:ext cx="455" cy="478"/>
            </a:xfrm>
            <a:prstGeom prst="bentConnector3">
              <a:avLst>
                <a:gd name="adj1" fmla="val 50110"/>
              </a:avLst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肘形连接符 48"/>
            <p:cNvCxnSpPr>
              <a:stCxn id="39" idx="3"/>
              <a:endCxn id="42" idx="1"/>
            </p:cNvCxnSpPr>
            <p:nvPr/>
          </p:nvCxnSpPr>
          <p:spPr>
            <a:xfrm>
              <a:off x="9116" y="3944"/>
              <a:ext cx="455" cy="525"/>
            </a:xfrm>
            <a:prstGeom prst="bentConnector3">
              <a:avLst>
                <a:gd name="adj1" fmla="val 50110"/>
              </a:avLst>
            </a:prstGeom>
            <a:ln>
              <a:solidFill>
                <a:srgbClr val="F4C68C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肘形连接符 50"/>
            <p:cNvCxnSpPr>
              <a:stCxn id="40" idx="3"/>
              <a:endCxn id="43" idx="1"/>
            </p:cNvCxnSpPr>
            <p:nvPr/>
          </p:nvCxnSpPr>
          <p:spPr>
            <a:xfrm flipV="1">
              <a:off x="10110" y="3142"/>
              <a:ext cx="659" cy="324"/>
            </a:xfrm>
            <a:prstGeom prst="bentConnector3">
              <a:avLst>
                <a:gd name="adj1" fmla="val 50076"/>
              </a:avLst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肘形连接符 51"/>
            <p:cNvCxnSpPr>
              <a:stCxn id="42" idx="3"/>
              <a:endCxn id="45" idx="1"/>
            </p:cNvCxnSpPr>
            <p:nvPr/>
          </p:nvCxnSpPr>
          <p:spPr>
            <a:xfrm>
              <a:off x="10110" y="4469"/>
              <a:ext cx="659" cy="693"/>
            </a:xfrm>
            <a:prstGeom prst="bentConnector3">
              <a:avLst>
                <a:gd name="adj1" fmla="val 50076"/>
              </a:avLst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文本框 52"/>
            <p:cNvSpPr txBox="1"/>
            <p:nvPr/>
          </p:nvSpPr>
          <p:spPr>
            <a:xfrm>
              <a:off x="7439" y="4222"/>
              <a:ext cx="751" cy="2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500">
                  <a:latin typeface="Al Tarikh" panose="00000400000000000000" charset="0"/>
                  <a:cs typeface="Al Tarikh" panose="00000400000000000000" charset="0"/>
                </a:rPr>
                <a:t>inputdata</a:t>
              </a:r>
              <a:endParaRPr lang="en-US" altLang="zh-CN" sz="500">
                <a:latin typeface="Al Tarikh" panose="00000400000000000000" charset="0"/>
                <a:cs typeface="Al Tarikh" panose="00000400000000000000" charset="0"/>
              </a:endParaRPr>
            </a:p>
          </p:txBody>
        </p:sp>
        <p:sp>
          <p:nvSpPr>
            <p:cNvPr id="54" name="文本框 53"/>
            <p:cNvSpPr txBox="1"/>
            <p:nvPr/>
          </p:nvSpPr>
          <p:spPr>
            <a:xfrm>
              <a:off x="8517" y="4180"/>
              <a:ext cx="659" cy="2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500">
                  <a:latin typeface="Al Tarikh" panose="00000400000000000000" charset="0"/>
                  <a:cs typeface="Al Tarikh" panose="00000400000000000000" charset="0"/>
                </a:rPr>
                <a:t>rule </a:t>
              </a:r>
              <a:r>
                <a:rPr lang="en-US" altLang="zh-CN" sz="500">
                  <a:latin typeface="Arial Regular" panose="020B0604020202020204" charset="0"/>
                  <a:cs typeface="Arial Regular" panose="020B0604020202020204" charset="0"/>
                </a:rPr>
                <a:t>1</a:t>
              </a:r>
              <a:endParaRPr lang="en-US" altLang="zh-CN" sz="500">
                <a:latin typeface="Arial Regular" panose="020B0604020202020204" charset="0"/>
                <a:cs typeface="Arial Regular" panose="020B0604020202020204" charset="0"/>
              </a:endParaRPr>
            </a:p>
          </p:txBody>
        </p:sp>
        <p:sp>
          <p:nvSpPr>
            <p:cNvPr id="55" name="文本框 54"/>
            <p:cNvSpPr txBox="1"/>
            <p:nvPr/>
          </p:nvSpPr>
          <p:spPr>
            <a:xfrm>
              <a:off x="9511" y="3694"/>
              <a:ext cx="659" cy="2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500">
                  <a:latin typeface="Al Tarikh" panose="00000400000000000000" charset="0"/>
                  <a:cs typeface="Al Tarikh" panose="00000400000000000000" charset="0"/>
                </a:rPr>
                <a:t>rule</a:t>
              </a:r>
              <a:r>
                <a:rPr lang="en-US" altLang="zh-CN" sz="500">
                  <a:latin typeface="Arial Regular" panose="020B0604020202020204" charset="0"/>
                  <a:cs typeface="Arial Regular" panose="020B0604020202020204" charset="0"/>
                </a:rPr>
                <a:t> 2</a:t>
              </a:r>
              <a:endParaRPr lang="en-US" altLang="zh-CN" sz="500">
                <a:latin typeface="Arial Regular" panose="020B0604020202020204" charset="0"/>
                <a:cs typeface="Arial Regular" panose="020B0604020202020204" charset="0"/>
              </a:endParaRPr>
            </a:p>
          </p:txBody>
        </p:sp>
        <p:sp>
          <p:nvSpPr>
            <p:cNvPr id="58" name="文本框 57"/>
            <p:cNvSpPr txBox="1"/>
            <p:nvPr/>
          </p:nvSpPr>
          <p:spPr>
            <a:xfrm>
              <a:off x="9511" y="4683"/>
              <a:ext cx="659" cy="2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500">
                  <a:latin typeface="Al Tarikh" panose="00000400000000000000" charset="0"/>
                  <a:cs typeface="Al Tarikh" panose="00000400000000000000" charset="0"/>
                </a:rPr>
                <a:t>rule </a:t>
              </a:r>
              <a:r>
                <a:rPr lang="en-US" altLang="zh-CN" sz="500">
                  <a:latin typeface="Arial Regular" panose="020B0604020202020204" charset="0"/>
                  <a:cs typeface="Arial Regular" panose="020B0604020202020204" charset="0"/>
                </a:rPr>
                <a:t>3</a:t>
              </a:r>
              <a:endParaRPr lang="en-US" altLang="zh-CN" sz="500">
                <a:latin typeface="Arial Regular" panose="020B0604020202020204" charset="0"/>
                <a:cs typeface="Arial Regular" panose="020B0604020202020204" charset="0"/>
              </a:endParaRPr>
            </a:p>
          </p:txBody>
        </p:sp>
        <p:sp>
          <p:nvSpPr>
            <p:cNvPr id="60" name="文本框 59"/>
            <p:cNvSpPr txBox="1"/>
            <p:nvPr/>
          </p:nvSpPr>
          <p:spPr>
            <a:xfrm>
              <a:off x="10709" y="3397"/>
              <a:ext cx="659" cy="2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500">
                  <a:latin typeface="Al Tarikh" panose="00000400000000000000" charset="0"/>
                  <a:cs typeface="Al Tarikh" panose="00000400000000000000" charset="0"/>
                </a:rPr>
                <a:t>rule </a:t>
              </a:r>
              <a:r>
                <a:rPr lang="en-US" altLang="zh-CN" sz="500">
                  <a:latin typeface="Arial Regular" panose="020B0604020202020204" charset="0"/>
                  <a:cs typeface="Arial Regular" panose="020B0604020202020204" charset="0"/>
                </a:rPr>
                <a:t>4</a:t>
              </a:r>
              <a:endParaRPr lang="en-US" altLang="zh-CN" sz="500">
                <a:latin typeface="Arial Regular" panose="020B0604020202020204" charset="0"/>
                <a:cs typeface="Arial Regular" panose="020B0604020202020204" charset="0"/>
              </a:endParaRPr>
            </a:p>
          </p:txBody>
        </p:sp>
        <p:sp>
          <p:nvSpPr>
            <p:cNvPr id="61" name="文本框 60"/>
            <p:cNvSpPr txBox="1"/>
            <p:nvPr/>
          </p:nvSpPr>
          <p:spPr>
            <a:xfrm>
              <a:off x="10769" y="4473"/>
              <a:ext cx="659" cy="2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500">
                  <a:latin typeface="Al Tarikh" panose="00000400000000000000" charset="0"/>
                  <a:cs typeface="Al Tarikh" panose="00000400000000000000" charset="0"/>
                </a:rPr>
                <a:t>rule </a:t>
              </a:r>
              <a:r>
                <a:rPr lang="en-US" altLang="zh-CN" sz="500">
                  <a:latin typeface="Arial Regular" panose="020B0604020202020204" charset="0"/>
                  <a:cs typeface="Arial Regular" panose="020B0604020202020204" charset="0"/>
                </a:rPr>
                <a:t>5</a:t>
              </a:r>
              <a:endParaRPr lang="en-US" altLang="zh-CN" sz="500">
                <a:latin typeface="Arial Regular" panose="020B0604020202020204" charset="0"/>
                <a:cs typeface="Arial Regular" panose="020B0604020202020204" charset="0"/>
              </a:endParaRPr>
            </a:p>
          </p:txBody>
        </p:sp>
        <p:sp>
          <p:nvSpPr>
            <p:cNvPr id="62" name="文本框 61"/>
            <p:cNvSpPr txBox="1"/>
            <p:nvPr/>
          </p:nvSpPr>
          <p:spPr>
            <a:xfrm>
              <a:off x="10769" y="5431"/>
              <a:ext cx="659" cy="2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500">
                  <a:latin typeface="Al Tarikh" panose="00000400000000000000" charset="0"/>
                  <a:cs typeface="Al Tarikh" panose="00000400000000000000" charset="0"/>
                </a:rPr>
                <a:t>rule </a:t>
              </a:r>
              <a:r>
                <a:rPr lang="en-US" altLang="zh-CN" sz="500">
                  <a:latin typeface="Arial Regular" panose="020B0604020202020204" charset="0"/>
                  <a:cs typeface="Arial Regular" panose="020B0604020202020204" charset="0"/>
                </a:rPr>
                <a:t>6</a:t>
              </a:r>
              <a:endParaRPr lang="en-US" altLang="zh-CN" sz="500">
                <a:latin typeface="Arial Regular" panose="020B0604020202020204" charset="0"/>
                <a:cs typeface="Arial Regular" panose="020B0604020202020204" charset="0"/>
              </a:endParaRPr>
            </a:p>
          </p:txBody>
        </p:sp>
        <p:sp>
          <p:nvSpPr>
            <p:cNvPr id="63" name="文本框 62"/>
            <p:cNvSpPr txBox="1"/>
            <p:nvPr/>
          </p:nvSpPr>
          <p:spPr>
            <a:xfrm>
              <a:off x="11996" y="3959"/>
              <a:ext cx="796" cy="2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500">
                  <a:latin typeface="Al Tarikh" panose="00000400000000000000" charset="0"/>
                  <a:cs typeface="Al Tarikh" panose="00000400000000000000" charset="0"/>
                </a:rPr>
                <a:t>outputdata</a:t>
              </a:r>
              <a:endParaRPr lang="en-US" altLang="zh-CN" sz="500">
                <a:latin typeface="Al Tarikh" panose="00000400000000000000" charset="0"/>
                <a:cs typeface="Al Tarikh" panose="00000400000000000000" charset="0"/>
              </a:endParaRPr>
            </a:p>
          </p:txBody>
        </p:sp>
        <p:sp>
          <p:nvSpPr>
            <p:cNvPr id="64" name="文本框 63"/>
            <p:cNvSpPr txBox="1"/>
            <p:nvPr/>
          </p:nvSpPr>
          <p:spPr>
            <a:xfrm>
              <a:off x="9176" y="3532"/>
              <a:ext cx="181" cy="2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500">
                  <a:latin typeface="Al Tarikh" panose="00000400000000000000" charset="0"/>
                  <a:cs typeface="Al Tarikh" panose="00000400000000000000" charset="0"/>
                </a:rPr>
                <a:t>T</a:t>
              </a:r>
              <a:endParaRPr lang="en-US" altLang="zh-CN" sz="500">
                <a:latin typeface="Al Tarikh" panose="00000400000000000000" charset="0"/>
                <a:cs typeface="Al Tarikh" panose="00000400000000000000" charset="0"/>
              </a:endParaRPr>
            </a:p>
          </p:txBody>
        </p:sp>
        <p:sp>
          <p:nvSpPr>
            <p:cNvPr id="65" name="文本框 64"/>
            <p:cNvSpPr txBox="1"/>
            <p:nvPr/>
          </p:nvSpPr>
          <p:spPr>
            <a:xfrm>
              <a:off x="10247" y="3171"/>
              <a:ext cx="181" cy="2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500">
                  <a:latin typeface="Al Tarikh" panose="00000400000000000000" charset="0"/>
                  <a:cs typeface="Al Tarikh" panose="00000400000000000000" charset="0"/>
                </a:rPr>
                <a:t>T</a:t>
              </a:r>
              <a:endParaRPr lang="en-US" altLang="zh-CN" sz="500">
                <a:latin typeface="Al Tarikh" panose="00000400000000000000" charset="0"/>
                <a:cs typeface="Al Tarikh" panose="00000400000000000000" charset="0"/>
              </a:endParaRPr>
            </a:p>
          </p:txBody>
        </p:sp>
        <p:sp>
          <p:nvSpPr>
            <p:cNvPr id="66" name="文本框 65"/>
            <p:cNvSpPr txBox="1"/>
            <p:nvPr/>
          </p:nvSpPr>
          <p:spPr>
            <a:xfrm>
              <a:off x="9176" y="4096"/>
              <a:ext cx="181" cy="2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500">
                  <a:latin typeface="Al Tarikh" panose="00000400000000000000" charset="0"/>
                  <a:cs typeface="Al Tarikh" panose="00000400000000000000" charset="0"/>
                </a:rPr>
                <a:t>F</a:t>
              </a:r>
              <a:endParaRPr lang="en-US" altLang="zh-CN" sz="500">
                <a:latin typeface="Al Tarikh" panose="00000400000000000000" charset="0"/>
                <a:cs typeface="Al Tarikh" panose="00000400000000000000" charset="0"/>
              </a:endParaRPr>
            </a:p>
          </p:txBody>
        </p:sp>
        <p:sp>
          <p:nvSpPr>
            <p:cNvPr id="67" name="文本框 66"/>
            <p:cNvSpPr txBox="1"/>
            <p:nvPr/>
          </p:nvSpPr>
          <p:spPr>
            <a:xfrm>
              <a:off x="10247" y="4580"/>
              <a:ext cx="181" cy="2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500">
                  <a:latin typeface="Al Tarikh" panose="00000400000000000000" charset="0"/>
                  <a:cs typeface="Al Tarikh" panose="00000400000000000000" charset="0"/>
                </a:rPr>
                <a:t>F</a:t>
              </a:r>
              <a:endParaRPr lang="en-US" altLang="zh-CN" sz="500">
                <a:latin typeface="Al Tarikh" panose="00000400000000000000" charset="0"/>
                <a:cs typeface="Al Tarikh" panose="00000400000000000000" charset="0"/>
              </a:endParaRPr>
            </a:p>
          </p:txBody>
        </p:sp>
        <p:sp>
          <p:nvSpPr>
            <p:cNvPr id="68" name="文本框 67"/>
            <p:cNvSpPr txBox="1"/>
            <p:nvPr/>
          </p:nvSpPr>
          <p:spPr>
            <a:xfrm>
              <a:off x="10247" y="4096"/>
              <a:ext cx="181" cy="2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500">
                  <a:latin typeface="Al Tarikh" panose="00000400000000000000" charset="0"/>
                  <a:cs typeface="Al Tarikh" panose="00000400000000000000" charset="0"/>
                </a:rPr>
                <a:t>T</a:t>
              </a:r>
              <a:endParaRPr lang="en-US" altLang="zh-CN" sz="500">
                <a:latin typeface="Al Tarikh" panose="00000400000000000000" charset="0"/>
                <a:cs typeface="Al Tarikh" panose="00000400000000000000" charset="0"/>
              </a:endParaRPr>
            </a:p>
          </p:txBody>
        </p:sp>
        <p:sp>
          <p:nvSpPr>
            <p:cNvPr id="69" name="文本框 68"/>
            <p:cNvSpPr txBox="1"/>
            <p:nvPr/>
          </p:nvSpPr>
          <p:spPr>
            <a:xfrm>
              <a:off x="11515" y="3797"/>
              <a:ext cx="181" cy="2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500">
                  <a:latin typeface="Al Tarikh" panose="00000400000000000000" charset="0"/>
                  <a:cs typeface="Al Tarikh" panose="00000400000000000000" charset="0"/>
                </a:rPr>
                <a:t>T</a:t>
              </a:r>
              <a:endParaRPr lang="en-US" altLang="zh-CN" sz="500">
                <a:latin typeface="Al Tarikh" panose="00000400000000000000" charset="0"/>
                <a:cs typeface="Al Tarikh" panose="00000400000000000000" charset="0"/>
              </a:endParaRPr>
            </a:p>
          </p:txBody>
        </p:sp>
        <p:sp>
          <p:nvSpPr>
            <p:cNvPr id="70" name="文本框 69"/>
            <p:cNvSpPr txBox="1"/>
            <p:nvPr/>
          </p:nvSpPr>
          <p:spPr>
            <a:xfrm>
              <a:off x="11428" y="4445"/>
              <a:ext cx="181" cy="2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500">
                  <a:latin typeface="Al Tarikh" panose="00000400000000000000" charset="0"/>
                  <a:cs typeface="Al Tarikh" panose="00000400000000000000" charset="0"/>
                </a:rPr>
                <a:t>F</a:t>
              </a:r>
              <a:endParaRPr lang="en-US" altLang="zh-CN" sz="500">
                <a:latin typeface="Al Tarikh" panose="00000400000000000000" charset="0"/>
                <a:cs typeface="Al Tarikh" panose="00000400000000000000" charset="0"/>
              </a:endParaRPr>
            </a:p>
          </p:txBody>
        </p:sp>
        <p:cxnSp>
          <p:nvCxnSpPr>
            <p:cNvPr id="71" name="肘形连接符 70"/>
            <p:cNvCxnSpPr>
              <a:stCxn id="44" idx="3"/>
            </p:cNvCxnSpPr>
            <p:nvPr/>
          </p:nvCxnSpPr>
          <p:spPr>
            <a:xfrm>
              <a:off x="11308" y="4218"/>
              <a:ext cx="835" cy="407"/>
            </a:xfrm>
            <a:prstGeom prst="bentConnector3">
              <a:avLst>
                <a:gd name="adj1" fmla="val 50060"/>
              </a:avLst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2" name="图片 71" descr="20288630"/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 flipH="1">
              <a:off x="12144" y="4354"/>
              <a:ext cx="538" cy="538"/>
            </a:xfrm>
            <a:prstGeom prst="rect">
              <a:avLst/>
            </a:prstGeom>
          </p:spPr>
        </p:pic>
        <p:sp>
          <p:nvSpPr>
            <p:cNvPr id="73" name="文本框 72"/>
            <p:cNvSpPr txBox="1"/>
            <p:nvPr/>
          </p:nvSpPr>
          <p:spPr>
            <a:xfrm>
              <a:off x="12015" y="4874"/>
              <a:ext cx="796" cy="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500">
                  <a:latin typeface="Al Tarikh" panose="00000400000000000000" charset="0"/>
                  <a:cs typeface="Al Tarikh" panose="00000400000000000000" charset="0"/>
                </a:rPr>
                <a:t>condition </a:t>
              </a:r>
              <a:r>
                <a:rPr lang="en-US" altLang="zh-CN" sz="500">
                  <a:latin typeface="Al Tarikh" panose="00000400000000000000" charset="0"/>
                  <a:cs typeface="Al Tarikh" panose="00000400000000000000" charset="0"/>
                </a:rPr>
                <a:t>mismatch</a:t>
              </a:r>
              <a:endParaRPr lang="en-US" altLang="zh-CN" sz="500">
                <a:latin typeface="Al Tarikh" panose="00000400000000000000" charset="0"/>
                <a:cs typeface="Al Tarikh" panose="00000400000000000000" charset="0"/>
              </a:endParaRPr>
            </a:p>
          </p:txBody>
        </p:sp>
        <p:cxnSp>
          <p:nvCxnSpPr>
            <p:cNvPr id="74" name="肘形连接符 73"/>
            <p:cNvCxnSpPr>
              <a:stCxn id="42" idx="3"/>
              <a:endCxn id="44" idx="1"/>
            </p:cNvCxnSpPr>
            <p:nvPr/>
          </p:nvCxnSpPr>
          <p:spPr>
            <a:xfrm flipV="1">
              <a:off x="10110" y="4218"/>
              <a:ext cx="659" cy="251"/>
            </a:xfrm>
            <a:prstGeom prst="bentConnector3">
              <a:avLst>
                <a:gd name="adj1" fmla="val 50076"/>
              </a:avLst>
            </a:prstGeom>
            <a:ln>
              <a:solidFill>
                <a:srgbClr val="F4C68C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肘形连接符 74"/>
            <p:cNvCxnSpPr>
              <a:stCxn id="44" idx="3"/>
              <a:endCxn id="46" idx="1"/>
            </p:cNvCxnSpPr>
            <p:nvPr/>
          </p:nvCxnSpPr>
          <p:spPr>
            <a:xfrm flipV="1">
              <a:off x="11308" y="3705"/>
              <a:ext cx="836" cy="513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F4C68C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5"/>
    </p:custDataLst>
  </p:cSld>
  <p:clrMapOvr>
    <a:masterClrMapping/>
  </p:clrMapOvr>
  <p:timing>
    <p:tnLst>
      <p:par>
        <p:cTn id="1" dur="indefinite" restart="never" nodeType="tmRoot"/>
      </p:par>
    </p:tnLst>
    <p:bldLst>
      <p:bldP spid="37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/>
          <p:cNvSpPr/>
          <p:nvPr/>
        </p:nvSpPr>
        <p:spPr>
          <a:xfrm>
            <a:off x="0" y="450"/>
            <a:ext cx="228600" cy="5143500"/>
          </a:xfrm>
          <a:prstGeom prst="rect">
            <a:avLst/>
          </a:prstGeom>
          <a:gradFill>
            <a:gsLst>
              <a:gs pos="50000">
                <a:srgbClr val="6BBEF0"/>
              </a:gs>
              <a:gs pos="0">
                <a:srgbClr val="1B80CB"/>
              </a:gs>
              <a:gs pos="100000">
                <a:srgbClr val="61B6EF"/>
              </a:gs>
            </a:gsLst>
            <a:lin ang="426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432435" y="1193615"/>
            <a:ext cx="3582894" cy="2450465"/>
            <a:chOff x="681" y="1805"/>
            <a:chExt cx="6615" cy="4359"/>
          </a:xfrm>
        </p:grpSpPr>
        <p:sp>
          <p:nvSpPr>
            <p:cNvPr id="35" name="右弧形箭头 34"/>
            <p:cNvSpPr/>
            <p:nvPr/>
          </p:nvSpPr>
          <p:spPr>
            <a:xfrm rot="5400000">
              <a:off x="2476" y="4804"/>
              <a:ext cx="579" cy="1874"/>
            </a:xfrm>
            <a:prstGeom prst="curvedLeftArrow">
              <a:avLst/>
            </a:prstGeom>
            <a:solidFill>
              <a:srgbClr val="5A9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cxnSp>
          <p:nvCxnSpPr>
            <p:cNvPr id="4" name="直接连接符 3"/>
            <p:cNvCxnSpPr/>
            <p:nvPr/>
          </p:nvCxnSpPr>
          <p:spPr>
            <a:xfrm>
              <a:off x="948" y="3867"/>
              <a:ext cx="6330" cy="0"/>
            </a:xfrm>
            <a:prstGeom prst="line">
              <a:avLst/>
            </a:prstGeom>
            <a:ln>
              <a:solidFill>
                <a:srgbClr val="00206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文本框 4"/>
            <p:cNvSpPr txBox="1"/>
            <p:nvPr/>
          </p:nvSpPr>
          <p:spPr>
            <a:xfrm>
              <a:off x="681" y="5042"/>
              <a:ext cx="2721" cy="453"/>
            </a:xfrm>
            <a:prstGeom prst="roundRect">
              <a:avLst/>
            </a:prstGeom>
            <a:solidFill>
              <a:srgbClr val="1B80CB"/>
            </a:solidFill>
          </p:spPr>
          <p:txBody>
            <a:bodyPr wrap="square" rtlCol="0">
              <a:spAutoFit/>
            </a:bodyPr>
            <a:p>
              <a:pPr lvl="0" algn="ctr">
                <a:buClrTx/>
                <a:buSzTx/>
                <a:buFontTx/>
              </a:pPr>
              <a:r>
                <a:rPr lang="en-US" altLang="zh-CN" sz="900" b="1">
                  <a:solidFill>
                    <a:schemeClr val="bg1"/>
                  </a:solidFill>
                  <a:latin typeface="Al Tarikh" panose="00000400000000000000" charset="0"/>
                  <a:cs typeface="Al Tarikh" panose="00000400000000000000" charset="0"/>
                  <a:sym typeface="+mn-ea"/>
                </a:rPr>
                <a:t>Condition contract</a:t>
              </a:r>
              <a:endParaRPr lang="en-US" altLang="zh-CN" sz="900" b="1">
                <a:solidFill>
                  <a:schemeClr val="bg1"/>
                </a:solidFill>
                <a:latin typeface="Al Tarikh" panose="00000400000000000000" charset="0"/>
                <a:cs typeface="Al Tarikh" panose="00000400000000000000" charset="0"/>
                <a:sym typeface="+mn-ea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3283" y="5066"/>
              <a:ext cx="1467" cy="483"/>
            </a:xfrm>
            <a:prstGeom prst="roundRect">
              <a:avLst/>
            </a:prstGeom>
            <a:noFill/>
          </p:spPr>
          <p:txBody>
            <a:bodyPr wrap="square" rtlCol="0">
              <a:spAutoFit/>
            </a:bodyPr>
            <a:p>
              <a:pPr lvl="0" algn="ctr">
                <a:buClrTx/>
                <a:buSzTx/>
                <a:buFontTx/>
              </a:pPr>
              <a:r>
                <a:rPr lang="en-US" altLang="zh-CN" sz="1000" b="1">
                  <a:solidFill>
                    <a:schemeClr val="tx1"/>
                  </a:solidFill>
                  <a:latin typeface="Al Tarikh" panose="00000400000000000000" charset="0"/>
                  <a:cs typeface="Al Tarikh" panose="00000400000000000000" charset="0"/>
                  <a:sym typeface="+mn-ea"/>
                </a:rPr>
                <a:t>Executor</a:t>
              </a:r>
              <a:endParaRPr lang="en-US" altLang="zh-CN" sz="1000" b="1">
                <a:solidFill>
                  <a:schemeClr val="tx1"/>
                </a:solidFill>
                <a:latin typeface="Al Tarikh" panose="00000400000000000000" charset="0"/>
                <a:cs typeface="Al Tarikh" panose="00000400000000000000" charset="0"/>
                <a:sym typeface="+mn-ea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4686" y="2994"/>
              <a:ext cx="1873" cy="7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ctr">
                <a:buClrTx/>
                <a:buSzTx/>
                <a:buFontTx/>
              </a:pPr>
              <a:r>
                <a:rPr lang="en-US" altLang="zh-CN" sz="1000" b="1">
                  <a:latin typeface="Al Tarikh" panose="00000400000000000000" charset="0"/>
                  <a:cs typeface="Al Tarikh" panose="00000400000000000000" charset="0"/>
                  <a:sym typeface="+mn-ea"/>
                </a:rPr>
                <a:t>Automation</a:t>
              </a:r>
              <a:endParaRPr lang="en-US" altLang="zh-CN" sz="1000" b="1">
                <a:latin typeface="Al Tarikh" panose="00000400000000000000" charset="0"/>
                <a:cs typeface="Al Tarikh" panose="00000400000000000000" charset="0"/>
                <a:sym typeface="+mn-ea"/>
              </a:endParaRPr>
            </a:p>
            <a:p>
              <a:pPr lvl="0" algn="ctr">
                <a:buClrTx/>
                <a:buSzTx/>
                <a:buFontTx/>
              </a:pPr>
              <a:r>
                <a:rPr lang="en-US" altLang="zh-CN" sz="1000" b="1">
                  <a:latin typeface="Al Tarikh" panose="00000400000000000000" charset="0"/>
                  <a:cs typeface="Al Tarikh" panose="00000400000000000000" charset="0"/>
                  <a:sym typeface="+mn-ea"/>
                </a:rPr>
                <a:t>contract</a:t>
              </a:r>
              <a:endParaRPr lang="en-US" altLang="zh-CN" sz="1000" b="1">
                <a:latin typeface="Al Tarikh" panose="00000400000000000000" charset="0"/>
                <a:cs typeface="Al Tarikh" panose="00000400000000000000" charset="0"/>
                <a:sym typeface="+mn-ea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468" y="2947"/>
              <a:ext cx="2291" cy="7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1000" b="1">
                  <a:latin typeface="Al Tarikh" panose="00000400000000000000" charset="0"/>
                  <a:cs typeface="Al Tarikh" panose="00000400000000000000" charset="0"/>
                </a:rPr>
                <a:t>Application </a:t>
              </a:r>
              <a:endParaRPr lang="en-US" altLang="zh-CN" sz="1000" b="1">
                <a:latin typeface="Al Tarikh" panose="00000400000000000000" charset="0"/>
                <a:cs typeface="Al Tarikh" panose="00000400000000000000" charset="0"/>
              </a:endParaRPr>
            </a:p>
            <a:p>
              <a:pPr algn="ctr"/>
              <a:r>
                <a:rPr lang="en-US" altLang="zh-CN" sz="1000" b="1">
                  <a:latin typeface="Al Tarikh" panose="00000400000000000000" charset="0"/>
                  <a:cs typeface="Al Tarikh" panose="00000400000000000000" charset="0"/>
                </a:rPr>
                <a:t>contract</a:t>
              </a:r>
              <a:endParaRPr lang="en-US" altLang="zh-CN" sz="1000" b="1">
                <a:latin typeface="Al Tarikh" panose="00000400000000000000" charset="0"/>
                <a:cs typeface="Al Tarikh" panose="00000400000000000000" charset="0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795" y="3004"/>
              <a:ext cx="1686" cy="4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1000" b="1">
                  <a:latin typeface="Al Tarikh" panose="00000400000000000000" charset="0"/>
                  <a:cs typeface="Al Tarikh" panose="00000400000000000000" charset="0"/>
                </a:rPr>
                <a:t>Blockchain</a:t>
              </a:r>
              <a:endParaRPr lang="en-US" altLang="zh-CN" sz="1000" b="1">
                <a:latin typeface="Al Tarikh" panose="00000400000000000000" charset="0"/>
                <a:cs typeface="Al Tarikh" panose="00000400000000000000" charset="0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6561" y="1805"/>
              <a:ext cx="735" cy="1696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p>
              <a:pPr algn="ctr"/>
              <a:r>
                <a:rPr lang="en-US" altLang="zh-CN" sz="1400">
                  <a:latin typeface="Al Tarikh" panose="00000400000000000000" charset="0"/>
                  <a:cs typeface="Al Tarikh" panose="00000400000000000000" charset="0"/>
                </a:rPr>
                <a:t>on chain</a:t>
              </a:r>
              <a:endParaRPr lang="en-US" altLang="zh-CN" sz="1400">
                <a:latin typeface="Al Tarikh" panose="00000400000000000000" charset="0"/>
                <a:cs typeface="Al Tarikh" panose="00000400000000000000" charset="0"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6561" y="4468"/>
              <a:ext cx="735" cy="1696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p>
              <a:pPr algn="ctr"/>
              <a:r>
                <a:rPr lang="en-US" altLang="zh-CN" sz="1400">
                  <a:latin typeface="Al Tarikh" panose="00000400000000000000" charset="0"/>
                  <a:cs typeface="Al Tarikh" panose="00000400000000000000" charset="0"/>
                </a:rPr>
                <a:t>off chain</a:t>
              </a:r>
              <a:endParaRPr lang="en-US" altLang="zh-CN" sz="1400">
                <a:latin typeface="Al Tarikh" panose="00000400000000000000" charset="0"/>
                <a:cs typeface="Al Tarikh" panose="00000400000000000000" charset="0"/>
              </a:endParaRPr>
            </a:p>
          </p:txBody>
        </p:sp>
        <p:pic>
          <p:nvPicPr>
            <p:cNvPr id="13" name="图片 12" descr="21591664"/>
            <p:cNvPicPr>
              <a:picLocks noChangeAspect="1"/>
            </p:cNvPicPr>
            <p:nvPr/>
          </p:nvPicPr>
          <p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p:blipFill>
          <p:spPr>
            <a:xfrm>
              <a:off x="3265" y="2201"/>
              <a:ext cx="725" cy="725"/>
            </a:xfrm>
            <a:prstGeom prst="rect">
              <a:avLst/>
            </a:prstGeom>
          </p:spPr>
        </p:pic>
        <p:pic>
          <p:nvPicPr>
            <p:cNvPr id="15" name="图片 14" descr="21565671"/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61" y="2204"/>
              <a:ext cx="699" cy="699"/>
            </a:xfrm>
            <a:prstGeom prst="rect">
              <a:avLst/>
            </a:prstGeom>
          </p:spPr>
        </p:pic>
        <p:pic>
          <p:nvPicPr>
            <p:cNvPr id="16" name="图片 15" descr="4709034"/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376" y="2265"/>
              <a:ext cx="650" cy="650"/>
            </a:xfrm>
            <a:prstGeom prst="rect">
              <a:avLst/>
            </a:prstGeom>
          </p:spPr>
        </p:pic>
        <p:pic>
          <p:nvPicPr>
            <p:cNvPr id="17" name="图片 16" descr="21593389"/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597" y="4173"/>
              <a:ext cx="799" cy="799"/>
            </a:xfrm>
            <a:prstGeom prst="rect">
              <a:avLst/>
            </a:prstGeom>
          </p:spPr>
        </p:pic>
        <p:sp>
          <p:nvSpPr>
            <p:cNvPr id="18" name="左箭头 17"/>
            <p:cNvSpPr/>
            <p:nvPr/>
          </p:nvSpPr>
          <p:spPr>
            <a:xfrm>
              <a:off x="2391" y="2487"/>
              <a:ext cx="562" cy="205"/>
            </a:xfrm>
            <a:prstGeom prst="leftArrow">
              <a:avLst/>
            </a:prstGeom>
            <a:solidFill>
              <a:srgbClr val="5A9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24" name="图片 23" descr="21591664"/>
            <p:cNvPicPr>
              <a:picLocks noChangeAspect="1"/>
            </p:cNvPicPr>
            <p:nvPr/>
          </p:nvPicPr>
          <p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p:blipFill>
          <p:spPr>
            <a:xfrm>
              <a:off x="1423" y="4320"/>
              <a:ext cx="699" cy="699"/>
            </a:xfrm>
            <a:prstGeom prst="rect">
              <a:avLst/>
            </a:prstGeom>
          </p:spPr>
        </p:pic>
        <p:sp>
          <p:nvSpPr>
            <p:cNvPr id="29" name="左箭头 28"/>
            <p:cNvSpPr/>
            <p:nvPr/>
          </p:nvSpPr>
          <p:spPr>
            <a:xfrm>
              <a:off x="4402" y="2495"/>
              <a:ext cx="562" cy="205"/>
            </a:xfrm>
            <a:prstGeom prst="leftArrow">
              <a:avLst/>
            </a:prstGeom>
            <a:solidFill>
              <a:srgbClr val="5A9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0" name="左箭头 29"/>
            <p:cNvSpPr/>
            <p:nvPr/>
          </p:nvSpPr>
          <p:spPr>
            <a:xfrm flipH="1">
              <a:off x="2481" y="4554"/>
              <a:ext cx="562" cy="205"/>
            </a:xfrm>
            <a:prstGeom prst="leftArrow">
              <a:avLst/>
            </a:prstGeom>
            <a:solidFill>
              <a:srgbClr val="5A9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6" name="圆角右箭头 35"/>
            <p:cNvSpPr/>
            <p:nvPr/>
          </p:nvSpPr>
          <p:spPr>
            <a:xfrm rot="16200000" flipV="1">
              <a:off x="4802" y="3931"/>
              <a:ext cx="551" cy="1035"/>
            </a:xfrm>
            <a:prstGeom prst="bentArrow">
              <a:avLst>
                <a:gd name="adj1" fmla="val 18148"/>
                <a:gd name="adj2" fmla="val 25000"/>
                <a:gd name="adj3" fmla="val 25000"/>
                <a:gd name="adj4" fmla="val 43750"/>
              </a:avLst>
            </a:prstGeom>
            <a:solidFill>
              <a:srgbClr val="5A9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7" name="文本框 36"/>
          <p:cNvSpPr txBox="1"/>
          <p:nvPr/>
        </p:nvSpPr>
        <p:spPr>
          <a:xfrm>
            <a:off x="4853305" y="1156335"/>
            <a:ext cx="3567430" cy="342163"/>
          </a:xfrm>
          <a:prstGeom prst="roundRect">
            <a:avLst/>
          </a:prstGeom>
          <a:solidFill>
            <a:srgbClr val="1B80CB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 marR="0" lv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6600" b="1" i="0" u="none" strike="noStrike" cap="none" spc="0" normalizeH="0" baseline="0">
                <a:ln w="19050">
                  <a:noFill/>
                </a:ln>
                <a:gradFill>
                  <a:gsLst>
                    <a:gs pos="0">
                      <a:srgbClr val="FF822F"/>
                    </a:gs>
                    <a:gs pos="100000">
                      <a:srgbClr val="FFBB35"/>
                    </a:gs>
                  </a:gsLst>
                  <a:lin ang="5400000" scaled="1"/>
                </a:gradFill>
                <a:effectLst/>
                <a:uLnTx/>
                <a:uFillTx/>
                <a:latin typeface="+mj-ea"/>
                <a:ea typeface="+mj-ea"/>
              </a:defRPr>
            </a:lvl1pPr>
            <a:lvl2pPr defTabSz="914400"/>
            <a:lvl3pPr defTabSz="914400"/>
            <a:lvl4pPr defTabSz="914400"/>
            <a:lvl5pPr defTabSz="914400"/>
            <a:lvl6pPr defTabSz="914400"/>
            <a:lvl7pPr defTabSz="914400"/>
            <a:lvl8pPr defTabSz="914400"/>
            <a:lvl9pPr defTabSz="914400"/>
          </a:lstStyle>
          <a:p>
            <a:pPr lvl="0" algn="ctr"/>
            <a:r>
              <a:rPr lang="en-US" altLang="zh-CN" sz="1400">
                <a:solidFill>
                  <a:schemeClr val="bg1"/>
                </a:solidFill>
                <a:latin typeface="Al Tarikh" panose="00000400000000000000" charset="0"/>
                <a:cs typeface="Al Tarikh" panose="00000400000000000000" charset="0"/>
                <a:sym typeface="+mn-ea"/>
              </a:rPr>
              <a:t>Automation Programming </a:t>
            </a:r>
            <a:r>
              <a:rPr lang="en-US" altLang="zh-CN" sz="1400">
                <a:solidFill>
                  <a:schemeClr val="bg1"/>
                </a:solidFill>
                <a:latin typeface="Al Tarikh" panose="00000400000000000000" charset="0"/>
                <a:cs typeface="Al Tarikh" panose="00000400000000000000" charset="0"/>
                <a:sym typeface="+mn-ea"/>
              </a:rPr>
              <a:t>Language</a:t>
            </a:r>
            <a:endParaRPr lang="en-US" altLang="zh-CN" sz="1400">
              <a:solidFill>
                <a:schemeClr val="bg1"/>
              </a:solidFill>
              <a:latin typeface="Al Tarikh" panose="00000400000000000000" charset="0"/>
              <a:cs typeface="Al Tarikh" panose="00000400000000000000" charset="0"/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876165" y="1698440"/>
            <a:ext cx="3542030" cy="2884170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  <a:prstDash val="sysDot"/>
          </a:ln>
        </p:spPr>
        <p:txBody>
          <a:bodyPr wrap="none" rtlCol="0">
            <a:spAutoFit/>
          </a:bodyPr>
          <a:p>
            <a:pPr algn="l" fontAlgn="auto">
              <a:lnSpc>
                <a:spcPct val="110000"/>
              </a:lnSpc>
            </a:pPr>
            <a:r>
              <a:rPr lang="zh-CN" altLang="en-US" sz="500">
                <a:solidFill>
                  <a:srgbClr val="0070C0"/>
                </a:solidFill>
              </a:rPr>
              <a:t>regulation</a:t>
            </a:r>
            <a:r>
              <a:rPr lang="zh-CN" altLang="en-US" sz="500"/>
              <a:t> </a:t>
            </a:r>
            <a:r>
              <a:rPr lang="zh-CN" altLang="en-US" sz="500">
                <a:solidFill>
                  <a:schemeClr val="accent1"/>
                </a:solidFill>
              </a:rPr>
              <a:t>erc20</a:t>
            </a:r>
            <a:endParaRPr lang="zh-CN" altLang="en-US" sz="500"/>
          </a:p>
          <a:p>
            <a:pPr algn="l" fontAlgn="auto">
              <a:lnSpc>
                <a:spcPct val="110000"/>
              </a:lnSpc>
            </a:pPr>
            <a:endParaRPr lang="zh-CN" altLang="en-US" sz="500"/>
          </a:p>
          <a:p>
            <a:pPr algn="l" fontAlgn="auto">
              <a:lnSpc>
                <a:spcPct val="110000"/>
              </a:lnSpc>
            </a:pPr>
            <a:r>
              <a:rPr lang="zh-CN" altLang="en-US" sz="500">
                <a:solidFill>
                  <a:srgbClr val="0070C0"/>
                </a:solidFill>
              </a:rPr>
              <a:t>entities </a:t>
            </a:r>
            <a:r>
              <a:rPr lang="zh-CN" altLang="en-US" sz="500"/>
              <a:t>{</a:t>
            </a:r>
            <a:endParaRPr lang="zh-CN" altLang="en-US" sz="500"/>
          </a:p>
          <a:p>
            <a:pPr algn="l" fontAlgn="auto">
              <a:lnSpc>
                <a:spcPct val="110000"/>
              </a:lnSpc>
            </a:pPr>
            <a:r>
              <a:rPr lang="zh-CN" altLang="en-US" sz="500"/>
              <a:t>        </a:t>
            </a:r>
            <a:r>
              <a:rPr lang="zh-CN" altLang="en-US" sz="500">
                <a:solidFill>
                  <a:srgbClr val="0070C0"/>
                </a:solidFill>
              </a:rPr>
              <a:t>entity </a:t>
            </a:r>
            <a:r>
              <a:rPr lang="zh-CN" altLang="en-US" sz="500"/>
              <a:t>openLoans {                        </a:t>
            </a:r>
            <a:endParaRPr lang="zh-CN" altLang="en-US" sz="500"/>
          </a:p>
          <a:p>
            <a:pPr algn="l" fontAlgn="auto">
              <a:lnSpc>
                <a:spcPct val="110000"/>
              </a:lnSpc>
            </a:pPr>
            <a:r>
              <a:rPr lang="zh-CN" altLang="en-US" sz="500"/>
              <a:t>                tokenID </a:t>
            </a:r>
            <a:r>
              <a:rPr lang="zh-CN" altLang="en-US" sz="500">
                <a:solidFill>
                  <a:srgbClr val="0070C0"/>
                </a:solidFill>
              </a:rPr>
              <a:t>is </a:t>
            </a:r>
            <a:r>
              <a:rPr lang="zh-CN" altLang="en-US" sz="500">
                <a:solidFill>
                  <a:srgbClr val="00B050"/>
                </a:solidFill>
              </a:rPr>
              <a:t>number</a:t>
            </a:r>
            <a:endParaRPr lang="zh-CN" altLang="en-US" sz="500"/>
          </a:p>
          <a:p>
            <a:pPr algn="l" fontAlgn="auto">
              <a:lnSpc>
                <a:spcPct val="110000"/>
              </a:lnSpc>
            </a:pPr>
            <a:r>
              <a:rPr lang="zh-CN" altLang="en-US" sz="500"/>
              <a:t>                ltvWithFeesX96 </a:t>
            </a:r>
            <a:r>
              <a:rPr lang="zh-CN" altLang="en-US" sz="500">
                <a:solidFill>
                  <a:srgbClr val="0070C0"/>
                </a:solidFill>
              </a:rPr>
              <a:t>is </a:t>
            </a:r>
            <a:r>
              <a:rPr lang="zh-CN" altLang="en-US" sz="500">
                <a:solidFill>
                  <a:srgbClr val="00B050"/>
                </a:solidFill>
              </a:rPr>
              <a:t>number</a:t>
            </a:r>
            <a:endParaRPr lang="zh-CN" altLang="en-US" sz="500"/>
          </a:p>
          <a:p>
            <a:pPr algn="l" fontAlgn="auto">
              <a:lnSpc>
                <a:spcPct val="110000"/>
              </a:lnSpc>
            </a:pPr>
            <a:r>
              <a:rPr lang="zh-CN" altLang="en-US" sz="500"/>
              <a:t>        }</a:t>
            </a:r>
            <a:endParaRPr lang="zh-CN" altLang="en-US" sz="500"/>
          </a:p>
          <a:p>
            <a:pPr algn="l" fontAlgn="auto">
              <a:lnSpc>
                <a:spcPct val="110000"/>
              </a:lnSpc>
            </a:pPr>
            <a:r>
              <a:rPr lang="zh-CN" altLang="en-US" sz="500"/>
              <a:t>        </a:t>
            </a:r>
            <a:endParaRPr lang="zh-CN" altLang="en-US" sz="500"/>
          </a:p>
          <a:p>
            <a:pPr algn="l" fontAlgn="auto">
              <a:lnSpc>
                <a:spcPct val="110000"/>
              </a:lnSpc>
            </a:pPr>
            <a:r>
              <a:rPr lang="zh-CN" altLang="en-US" sz="500"/>
              <a:t>        </a:t>
            </a:r>
            <a:r>
              <a:rPr lang="zh-CN" altLang="en-US" sz="500">
                <a:solidFill>
                  <a:srgbClr val="0070C0"/>
                </a:solidFill>
              </a:rPr>
              <a:t>entity </a:t>
            </a:r>
            <a:r>
              <a:rPr lang="zh-CN" altLang="en-US" sz="500"/>
              <a:t>liquidation {</a:t>
            </a:r>
            <a:endParaRPr lang="zh-CN" altLang="en-US" sz="500"/>
          </a:p>
          <a:p>
            <a:pPr algn="l" fontAlgn="auto">
              <a:lnSpc>
                <a:spcPct val="110000"/>
              </a:lnSpc>
            </a:pPr>
            <a:r>
              <a:rPr lang="zh-CN" altLang="en-US" sz="500"/>
              <a:t>                DENOMENATOR </a:t>
            </a:r>
            <a:r>
              <a:rPr lang="zh-CN" altLang="en-US" sz="500">
                <a:solidFill>
                  <a:srgbClr val="0070C0"/>
                </a:solidFill>
              </a:rPr>
              <a:t>is </a:t>
            </a:r>
            <a:r>
              <a:rPr lang="zh-CN" altLang="en-US" sz="500">
                <a:solidFill>
                  <a:srgbClr val="00B050"/>
                </a:solidFill>
              </a:rPr>
              <a:t>number</a:t>
            </a:r>
            <a:endParaRPr lang="zh-CN" altLang="en-US" sz="500"/>
          </a:p>
          <a:p>
            <a:pPr algn="l" fontAlgn="auto">
              <a:lnSpc>
                <a:spcPct val="110000"/>
              </a:lnSpc>
            </a:pPr>
            <a:r>
              <a:rPr lang="zh-CN" altLang="en-US" sz="500"/>
              <a:t>                liquidationLTV </a:t>
            </a:r>
            <a:r>
              <a:rPr lang="zh-CN" altLang="en-US" sz="500">
                <a:solidFill>
                  <a:srgbClr val="0070C0"/>
                </a:solidFill>
              </a:rPr>
              <a:t>is </a:t>
            </a:r>
            <a:r>
              <a:rPr lang="zh-CN" altLang="en-US" sz="500">
                <a:solidFill>
                  <a:srgbClr val="00B050"/>
                </a:solidFill>
              </a:rPr>
              <a:t>number</a:t>
            </a:r>
            <a:endParaRPr lang="zh-CN" altLang="en-US" sz="500">
              <a:solidFill>
                <a:srgbClr val="00B050"/>
              </a:solidFill>
            </a:endParaRPr>
          </a:p>
          <a:p>
            <a:pPr algn="l" fontAlgn="auto">
              <a:lnSpc>
                <a:spcPct val="110000"/>
              </a:lnSpc>
            </a:pPr>
            <a:r>
              <a:rPr lang="zh-CN" altLang="en-US" sz="500"/>
              <a:t>                Q96 </a:t>
            </a:r>
            <a:r>
              <a:rPr lang="zh-CN" altLang="en-US" sz="500">
                <a:solidFill>
                  <a:srgbClr val="0070C0"/>
                </a:solidFill>
              </a:rPr>
              <a:t>is </a:t>
            </a:r>
            <a:r>
              <a:rPr lang="zh-CN" altLang="en-US" sz="500">
                <a:solidFill>
                  <a:srgbClr val="00B050"/>
                </a:solidFill>
              </a:rPr>
              <a:t>number</a:t>
            </a:r>
            <a:endParaRPr lang="zh-CN" altLang="en-US" sz="500"/>
          </a:p>
          <a:p>
            <a:pPr algn="l" fontAlgn="auto">
              <a:lnSpc>
                <a:spcPct val="110000"/>
              </a:lnSpc>
            </a:pPr>
            <a:r>
              <a:rPr lang="zh-CN" altLang="en-US" sz="500"/>
              <a:t>        }</a:t>
            </a:r>
            <a:endParaRPr lang="zh-CN" altLang="en-US" sz="500"/>
          </a:p>
          <a:p>
            <a:pPr algn="l" fontAlgn="auto">
              <a:lnSpc>
                <a:spcPct val="110000"/>
              </a:lnSpc>
            </a:pPr>
            <a:r>
              <a:rPr lang="zh-CN" altLang="en-US" sz="500"/>
              <a:t>}</a:t>
            </a:r>
            <a:endParaRPr lang="zh-CN" altLang="en-US" sz="500"/>
          </a:p>
          <a:p>
            <a:pPr algn="l" fontAlgn="auto">
              <a:lnSpc>
                <a:spcPct val="110000"/>
              </a:lnSpc>
            </a:pPr>
            <a:endParaRPr lang="zh-CN" altLang="en-US" sz="500"/>
          </a:p>
          <a:p>
            <a:pPr algn="l" fontAlgn="auto">
              <a:lnSpc>
                <a:spcPct val="110000"/>
              </a:lnSpc>
            </a:pPr>
            <a:r>
              <a:rPr lang="zh-CN" altLang="en-US" sz="500">
                <a:solidFill>
                  <a:srgbClr val="1F83CD"/>
                </a:solidFill>
              </a:rPr>
              <a:t>output</a:t>
            </a:r>
            <a:r>
              <a:rPr lang="zh-CN" altLang="en-US" sz="500"/>
              <a:t> {</a:t>
            </a:r>
            <a:endParaRPr lang="zh-CN" altLang="en-US" sz="500"/>
          </a:p>
          <a:p>
            <a:pPr algn="l" fontAlgn="auto">
              <a:lnSpc>
                <a:spcPct val="110000"/>
              </a:lnSpc>
            </a:pPr>
            <a:r>
              <a:rPr lang="zh-CN" altLang="en-US" sz="500"/>
              <a:t>            upkeepLoans </a:t>
            </a:r>
            <a:r>
              <a:rPr lang="zh-CN" altLang="en-US" sz="500">
                <a:solidFill>
                  <a:srgbClr val="0070C0"/>
                </a:solidFill>
              </a:rPr>
              <a:t>is</a:t>
            </a:r>
            <a:r>
              <a:rPr lang="zh-CN" altLang="en-US" sz="500"/>
              <a:t> </a:t>
            </a:r>
            <a:r>
              <a:rPr lang="zh-CN" altLang="en-US" sz="500">
                <a:solidFill>
                  <a:srgbClr val="00B050"/>
                </a:solidFill>
              </a:rPr>
              <a:t>list</a:t>
            </a:r>
            <a:endParaRPr lang="zh-CN" altLang="en-US" sz="500">
              <a:solidFill>
                <a:srgbClr val="00B050"/>
              </a:solidFill>
            </a:endParaRPr>
          </a:p>
          <a:p>
            <a:pPr algn="l" fontAlgn="auto">
              <a:lnSpc>
                <a:spcPct val="110000"/>
              </a:lnSpc>
            </a:pPr>
            <a:r>
              <a:rPr lang="zh-CN" altLang="en-US" sz="500"/>
              <a:t>}</a:t>
            </a:r>
            <a:endParaRPr lang="zh-CN" altLang="en-US" sz="500"/>
          </a:p>
          <a:p>
            <a:pPr algn="l" fontAlgn="auto">
              <a:lnSpc>
                <a:spcPct val="110000"/>
              </a:lnSpc>
            </a:pPr>
            <a:endParaRPr lang="zh-CN" altLang="en-US" sz="500"/>
          </a:p>
          <a:p>
            <a:pPr algn="l" fontAlgn="auto">
              <a:lnSpc>
                <a:spcPct val="110000"/>
              </a:lnSpc>
            </a:pPr>
            <a:r>
              <a:rPr lang="zh-CN" altLang="en-US" sz="500">
                <a:solidFill>
                  <a:srgbClr val="1F83CD"/>
                </a:solidFill>
              </a:rPr>
              <a:t>rules</a:t>
            </a:r>
            <a:r>
              <a:rPr lang="zh-CN" altLang="en-US" sz="500"/>
              <a:t> {</a:t>
            </a:r>
            <a:endParaRPr lang="zh-CN" altLang="en-US" sz="500"/>
          </a:p>
          <a:p>
            <a:pPr algn="l" fontAlgn="auto">
              <a:lnSpc>
                <a:spcPct val="110000"/>
              </a:lnSpc>
            </a:pPr>
            <a:endParaRPr lang="zh-CN" altLang="en-US" sz="500"/>
          </a:p>
          <a:p>
            <a:pPr algn="l" fontAlgn="auto">
              <a:lnSpc>
                <a:spcPct val="110000"/>
              </a:lnSpc>
            </a:pPr>
            <a:r>
              <a:rPr lang="zh-CN" altLang="en-US" sz="500"/>
              <a:t>        </a:t>
            </a:r>
            <a:r>
              <a:rPr lang="zh-CN" altLang="en-US" sz="500">
                <a:solidFill>
                  <a:srgbClr val="1F83CD"/>
                </a:solidFill>
              </a:rPr>
              <a:t>rule</a:t>
            </a:r>
            <a:r>
              <a:rPr lang="zh-CN" altLang="en-US" sz="500"/>
              <a:t> liquidate {</a:t>
            </a:r>
            <a:endParaRPr lang="zh-CN" altLang="en-US" sz="500"/>
          </a:p>
          <a:p>
            <a:pPr algn="l" fontAlgn="auto">
              <a:lnSpc>
                <a:spcPct val="110000"/>
              </a:lnSpc>
            </a:pPr>
            <a:r>
              <a:rPr lang="zh-CN" altLang="en-US" sz="500"/>
              <a:t> </a:t>
            </a:r>
            <a:r>
              <a:rPr lang="en-US" altLang="zh-CN" sz="500"/>
              <a:t>              ltvNeedLiquidate = </a:t>
            </a:r>
            <a:r>
              <a:rPr lang="zh-CN" altLang="en-US" sz="500">
                <a:sym typeface="+mn-ea"/>
              </a:rPr>
              <a:t>(liquidation.Q96 * liquidation.liquidationLTV) / liquidation.DENOMENATOR</a:t>
            </a:r>
            <a:endParaRPr lang="zh-CN" altLang="en-US" sz="500"/>
          </a:p>
          <a:p>
            <a:pPr algn="l" fontAlgn="auto">
              <a:lnSpc>
                <a:spcPct val="110000"/>
              </a:lnSpc>
            </a:pPr>
            <a:r>
              <a:rPr lang="zh-CN" altLang="en-US" sz="500"/>
              <a:t>               </a:t>
            </a:r>
            <a:r>
              <a:rPr lang="en-US" altLang="zh-CN" sz="500"/>
              <a:t>outputdatas</a:t>
            </a:r>
            <a:r>
              <a:rPr lang="zh-CN" altLang="en-US" sz="500"/>
              <a:t>.upkeepLoans = </a:t>
            </a:r>
            <a:r>
              <a:rPr lang="zh-CN" altLang="en-US" sz="500">
                <a:solidFill>
                  <a:srgbClr val="1F83CD"/>
                </a:solidFill>
              </a:rPr>
              <a:t>collect </a:t>
            </a:r>
            <a:r>
              <a:rPr lang="zh-CN" altLang="en-US" sz="500"/>
              <a:t>openLoans.tokenID </a:t>
            </a:r>
            <a:endParaRPr lang="zh-CN" altLang="en-US" sz="500"/>
          </a:p>
          <a:p>
            <a:pPr algn="l" fontAlgn="auto">
              <a:lnSpc>
                <a:spcPct val="110000"/>
              </a:lnSpc>
            </a:pPr>
            <a:r>
              <a:rPr lang="en-US" altLang="zh-CN" sz="500"/>
              <a:t>			        </a:t>
            </a:r>
            <a:r>
              <a:rPr lang="zh-CN" altLang="en-US" sz="500">
                <a:solidFill>
                  <a:srgbClr val="1F83CD"/>
                </a:solidFill>
              </a:rPr>
              <a:t>where </a:t>
            </a:r>
            <a:r>
              <a:rPr lang="zh-CN" altLang="en-US" sz="500"/>
              <a:t>openLoans.ltvWithFeesX96 &gt;= </a:t>
            </a:r>
            <a:r>
              <a:rPr lang="en-US" altLang="zh-CN" sz="500">
                <a:sym typeface="+mn-ea"/>
              </a:rPr>
              <a:t>ltvNeedLiquidate </a:t>
            </a:r>
            <a:endParaRPr lang="zh-CN" altLang="en-US" sz="500"/>
          </a:p>
          <a:p>
            <a:pPr algn="l" fontAlgn="auto">
              <a:lnSpc>
                <a:spcPct val="110000"/>
              </a:lnSpc>
            </a:pPr>
            <a:r>
              <a:rPr lang="zh-CN" altLang="en-US" sz="500"/>
              <a:t> </a:t>
            </a:r>
            <a:r>
              <a:rPr lang="en-US" altLang="zh-CN" sz="500"/>
              <a:t>                                             </a:t>
            </a:r>
            <a:endParaRPr lang="zh-CN" altLang="en-US" sz="500"/>
          </a:p>
          <a:p>
            <a:pPr algn="l" fontAlgn="auto">
              <a:lnSpc>
                <a:spcPct val="110000"/>
              </a:lnSpc>
            </a:pPr>
            <a:r>
              <a:rPr lang="zh-CN" altLang="en-US" sz="500"/>
              <a:t>        }</a:t>
            </a:r>
            <a:endParaRPr lang="zh-CN" altLang="en-US" sz="500"/>
          </a:p>
          <a:p>
            <a:pPr algn="l" fontAlgn="auto">
              <a:lnSpc>
                <a:spcPct val="110000"/>
              </a:lnSpc>
            </a:pPr>
            <a:r>
              <a:rPr lang="zh-CN" altLang="en-US" sz="500"/>
              <a:t>        </a:t>
            </a:r>
            <a:endParaRPr lang="zh-CN" altLang="en-US" sz="500"/>
          </a:p>
          <a:p>
            <a:pPr algn="l" fontAlgn="auto">
              <a:lnSpc>
                <a:spcPct val="110000"/>
              </a:lnSpc>
            </a:pPr>
            <a:r>
              <a:rPr lang="zh-CN" altLang="en-US" sz="500"/>
              <a:t>}</a:t>
            </a:r>
            <a:endParaRPr lang="zh-CN" altLang="en-US" sz="500"/>
          </a:p>
          <a:p>
            <a:pPr algn="l" fontAlgn="auto">
              <a:lnSpc>
                <a:spcPct val="110000"/>
              </a:lnSpc>
            </a:pPr>
            <a:endParaRPr lang="zh-CN" altLang="en-US" sz="500"/>
          </a:p>
          <a:p>
            <a:pPr algn="l" fontAlgn="auto">
              <a:lnSpc>
                <a:spcPct val="110000"/>
              </a:lnSpc>
            </a:pPr>
            <a:r>
              <a:rPr lang="zh-CN" altLang="en-US" sz="500">
                <a:solidFill>
                  <a:srgbClr val="1F83CD"/>
                </a:solidFill>
              </a:rPr>
              <a:t>execution</a:t>
            </a:r>
            <a:r>
              <a:rPr lang="zh-CN" altLang="en-US" sz="500"/>
              <a:t> {</a:t>
            </a:r>
            <a:endParaRPr lang="zh-CN" altLang="en-US" sz="500"/>
          </a:p>
          <a:p>
            <a:pPr algn="l" fontAlgn="auto">
              <a:lnSpc>
                <a:spcPct val="110000"/>
              </a:lnSpc>
            </a:pPr>
            <a:r>
              <a:rPr lang="zh-CN" altLang="en-US" sz="500"/>
              <a:t>        </a:t>
            </a:r>
            <a:r>
              <a:rPr lang="zh-CN" altLang="en-US" sz="500">
                <a:solidFill>
                  <a:srgbClr val="1F83CD"/>
                </a:solidFill>
              </a:rPr>
              <a:t>check</a:t>
            </a:r>
            <a:r>
              <a:rPr lang="zh-CN" altLang="en-US" sz="500"/>
              <a:t> </a:t>
            </a:r>
            <a:r>
              <a:rPr lang="zh-CN" altLang="en-US" sz="500">
                <a:solidFill>
                  <a:srgbClr val="1F83CD"/>
                </a:solidFill>
              </a:rPr>
              <a:t>rule</a:t>
            </a:r>
            <a:r>
              <a:rPr lang="zh-CN" altLang="en-US" sz="500"/>
              <a:t> liquidate</a:t>
            </a:r>
            <a:endParaRPr lang="zh-CN" altLang="en-US" sz="500"/>
          </a:p>
          <a:p>
            <a:pPr algn="l" fontAlgn="auto">
              <a:lnSpc>
                <a:spcPct val="110000"/>
              </a:lnSpc>
            </a:pPr>
            <a:r>
              <a:rPr lang="zh-CN" altLang="en-US" sz="500"/>
              <a:t>}</a:t>
            </a:r>
            <a:endParaRPr lang="zh-CN" altLang="en-US" sz="500"/>
          </a:p>
        </p:txBody>
      </p:sp>
    </p:spTree>
    <p:custDataLst>
      <p:tags r:id="rId9"/>
    </p:custDataLst>
  </p:cSld>
  <p:clrMapOvr>
    <a:masterClrMapping/>
  </p:clrMapOvr>
  <p:timing>
    <p:tnLst>
      <p:par>
        <p:cTn id="1" dur="indefinite" restart="never" nodeType="tmRoot"/>
      </p:par>
    </p:tnLst>
    <p:bldLst>
      <p:bldP spid="37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/>
          <p:cNvSpPr/>
          <p:nvPr/>
        </p:nvSpPr>
        <p:spPr>
          <a:xfrm>
            <a:off x="0" y="450"/>
            <a:ext cx="228600" cy="5143500"/>
          </a:xfrm>
          <a:prstGeom prst="rect">
            <a:avLst/>
          </a:prstGeom>
          <a:gradFill>
            <a:gsLst>
              <a:gs pos="50000">
                <a:srgbClr val="6BBEF0"/>
              </a:gs>
              <a:gs pos="0">
                <a:srgbClr val="1B80CB"/>
              </a:gs>
              <a:gs pos="100000">
                <a:srgbClr val="61B6EF"/>
              </a:gs>
            </a:gsLst>
            <a:lin ang="426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40" name="组合 39"/>
          <p:cNvGrpSpPr/>
          <p:nvPr/>
        </p:nvGrpSpPr>
        <p:grpSpPr>
          <a:xfrm>
            <a:off x="432435" y="1193615"/>
            <a:ext cx="3582894" cy="2450465"/>
            <a:chOff x="681" y="1805"/>
            <a:chExt cx="6615" cy="4359"/>
          </a:xfrm>
        </p:grpSpPr>
        <p:sp>
          <p:nvSpPr>
            <p:cNvPr id="41" name="右弧形箭头 40"/>
            <p:cNvSpPr/>
            <p:nvPr/>
          </p:nvSpPr>
          <p:spPr>
            <a:xfrm rot="5400000">
              <a:off x="2476" y="4804"/>
              <a:ext cx="579" cy="1874"/>
            </a:xfrm>
            <a:prstGeom prst="curvedLeftArrow">
              <a:avLst/>
            </a:prstGeom>
            <a:solidFill>
              <a:srgbClr val="5A9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cxnSp>
          <p:nvCxnSpPr>
            <p:cNvPr id="42" name="直接连接符 41"/>
            <p:cNvCxnSpPr/>
            <p:nvPr/>
          </p:nvCxnSpPr>
          <p:spPr>
            <a:xfrm>
              <a:off x="948" y="3867"/>
              <a:ext cx="6330" cy="0"/>
            </a:xfrm>
            <a:prstGeom prst="line">
              <a:avLst/>
            </a:prstGeom>
            <a:ln>
              <a:solidFill>
                <a:srgbClr val="00206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文本框 42"/>
            <p:cNvSpPr txBox="1"/>
            <p:nvPr/>
          </p:nvSpPr>
          <p:spPr>
            <a:xfrm>
              <a:off x="681" y="5042"/>
              <a:ext cx="2721" cy="453"/>
            </a:xfrm>
            <a:prstGeom prst="roundRect">
              <a:avLst/>
            </a:prstGeom>
            <a:noFill/>
          </p:spPr>
          <p:txBody>
            <a:bodyPr wrap="square" rtlCol="0">
              <a:spAutoFit/>
            </a:bodyPr>
            <a:p>
              <a:pPr lvl="0" algn="ctr">
                <a:buClrTx/>
                <a:buSzTx/>
                <a:buFontTx/>
              </a:pPr>
              <a:r>
                <a:rPr lang="en-US" altLang="zh-CN" sz="900" b="1">
                  <a:solidFill>
                    <a:schemeClr val="tx1"/>
                  </a:solidFill>
                  <a:latin typeface="Al Tarikh" panose="00000400000000000000" charset="0"/>
                  <a:cs typeface="Al Tarikh" panose="00000400000000000000" charset="0"/>
                  <a:sym typeface="+mn-ea"/>
                </a:rPr>
                <a:t>Condition contract</a:t>
              </a:r>
              <a:endParaRPr lang="en-US" altLang="zh-CN" sz="900" b="1">
                <a:solidFill>
                  <a:schemeClr val="tx1"/>
                </a:solidFill>
                <a:latin typeface="Al Tarikh" panose="00000400000000000000" charset="0"/>
                <a:cs typeface="Al Tarikh" panose="00000400000000000000" charset="0"/>
                <a:sym typeface="+mn-ea"/>
              </a:endParaRPr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3283" y="5066"/>
              <a:ext cx="1467" cy="483"/>
            </a:xfrm>
            <a:prstGeom prst="roundRect">
              <a:avLst/>
            </a:prstGeom>
            <a:solidFill>
              <a:srgbClr val="1B80CB"/>
            </a:solidFill>
          </p:spPr>
          <p:txBody>
            <a:bodyPr wrap="square" rtlCol="0">
              <a:spAutoFit/>
            </a:bodyPr>
            <a:p>
              <a:pPr lvl="0" algn="ctr">
                <a:buClrTx/>
                <a:buSzTx/>
                <a:buFontTx/>
              </a:pPr>
              <a:r>
                <a:rPr lang="en-US" altLang="zh-CN" sz="1000" b="1">
                  <a:solidFill>
                    <a:schemeClr val="bg1"/>
                  </a:solidFill>
                  <a:latin typeface="Al Tarikh" panose="00000400000000000000" charset="0"/>
                  <a:cs typeface="Al Tarikh" panose="00000400000000000000" charset="0"/>
                  <a:sym typeface="+mn-ea"/>
                </a:rPr>
                <a:t>Executor</a:t>
              </a:r>
              <a:endParaRPr lang="en-US" altLang="zh-CN" sz="1000" b="1">
                <a:solidFill>
                  <a:schemeClr val="bg1"/>
                </a:solidFill>
                <a:latin typeface="Al Tarikh" panose="00000400000000000000" charset="0"/>
                <a:cs typeface="Al Tarikh" panose="00000400000000000000" charset="0"/>
                <a:sym typeface="+mn-ea"/>
              </a:endParaRPr>
            </a:p>
          </p:txBody>
        </p:sp>
        <p:sp>
          <p:nvSpPr>
            <p:cNvPr id="45" name="文本框 44"/>
            <p:cNvSpPr txBox="1"/>
            <p:nvPr/>
          </p:nvSpPr>
          <p:spPr>
            <a:xfrm>
              <a:off x="4686" y="2994"/>
              <a:ext cx="1873" cy="7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ctr">
                <a:buClrTx/>
                <a:buSzTx/>
                <a:buFontTx/>
              </a:pPr>
              <a:r>
                <a:rPr lang="en-US" altLang="zh-CN" sz="1000" b="1">
                  <a:latin typeface="Al Tarikh" panose="00000400000000000000" charset="0"/>
                  <a:cs typeface="Al Tarikh" panose="00000400000000000000" charset="0"/>
                  <a:sym typeface="+mn-ea"/>
                </a:rPr>
                <a:t>Automation</a:t>
              </a:r>
              <a:endParaRPr lang="en-US" altLang="zh-CN" sz="1000" b="1">
                <a:latin typeface="Al Tarikh" panose="00000400000000000000" charset="0"/>
                <a:cs typeface="Al Tarikh" panose="00000400000000000000" charset="0"/>
                <a:sym typeface="+mn-ea"/>
              </a:endParaRPr>
            </a:p>
            <a:p>
              <a:pPr lvl="0" algn="ctr">
                <a:buClrTx/>
                <a:buSzTx/>
                <a:buFontTx/>
              </a:pPr>
              <a:r>
                <a:rPr lang="en-US" altLang="zh-CN" sz="1000" b="1">
                  <a:latin typeface="Al Tarikh" panose="00000400000000000000" charset="0"/>
                  <a:cs typeface="Al Tarikh" panose="00000400000000000000" charset="0"/>
                  <a:sym typeface="+mn-ea"/>
                </a:rPr>
                <a:t>contract</a:t>
              </a:r>
              <a:endParaRPr lang="en-US" altLang="zh-CN" sz="1000" b="1">
                <a:latin typeface="Al Tarikh" panose="00000400000000000000" charset="0"/>
                <a:cs typeface="Al Tarikh" panose="00000400000000000000" charset="0"/>
                <a:sym typeface="+mn-ea"/>
              </a:endParaRPr>
            </a:p>
          </p:txBody>
        </p:sp>
        <p:sp>
          <p:nvSpPr>
            <p:cNvPr id="46" name="文本框 45"/>
            <p:cNvSpPr txBox="1"/>
            <p:nvPr/>
          </p:nvSpPr>
          <p:spPr>
            <a:xfrm>
              <a:off x="2468" y="2947"/>
              <a:ext cx="2291" cy="7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1000" b="1">
                  <a:latin typeface="Al Tarikh" panose="00000400000000000000" charset="0"/>
                  <a:cs typeface="Al Tarikh" panose="00000400000000000000" charset="0"/>
                </a:rPr>
                <a:t>Application </a:t>
              </a:r>
              <a:endParaRPr lang="en-US" altLang="zh-CN" sz="1000" b="1">
                <a:latin typeface="Al Tarikh" panose="00000400000000000000" charset="0"/>
                <a:cs typeface="Al Tarikh" panose="00000400000000000000" charset="0"/>
              </a:endParaRPr>
            </a:p>
            <a:p>
              <a:pPr algn="ctr"/>
              <a:r>
                <a:rPr lang="en-US" altLang="zh-CN" sz="1000" b="1">
                  <a:latin typeface="Al Tarikh" panose="00000400000000000000" charset="0"/>
                  <a:cs typeface="Al Tarikh" panose="00000400000000000000" charset="0"/>
                </a:rPr>
                <a:t>contract</a:t>
              </a:r>
              <a:endParaRPr lang="en-US" altLang="zh-CN" sz="1000" b="1">
                <a:latin typeface="Al Tarikh" panose="00000400000000000000" charset="0"/>
                <a:cs typeface="Al Tarikh" panose="00000400000000000000" charset="0"/>
              </a:endParaRPr>
            </a:p>
          </p:txBody>
        </p:sp>
        <p:sp>
          <p:nvSpPr>
            <p:cNvPr id="47" name="文本框 46"/>
            <p:cNvSpPr txBox="1"/>
            <p:nvPr/>
          </p:nvSpPr>
          <p:spPr>
            <a:xfrm>
              <a:off x="795" y="3004"/>
              <a:ext cx="1686" cy="4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1000" b="1">
                  <a:latin typeface="Al Tarikh" panose="00000400000000000000" charset="0"/>
                  <a:cs typeface="Al Tarikh" panose="00000400000000000000" charset="0"/>
                </a:rPr>
                <a:t>Blockchain</a:t>
              </a:r>
              <a:endParaRPr lang="en-US" altLang="zh-CN" sz="1000" b="1">
                <a:latin typeface="Al Tarikh" panose="00000400000000000000" charset="0"/>
                <a:cs typeface="Al Tarikh" panose="00000400000000000000" charset="0"/>
              </a:endParaRPr>
            </a:p>
          </p:txBody>
        </p:sp>
        <p:sp>
          <p:nvSpPr>
            <p:cNvPr id="48" name="文本框 47"/>
            <p:cNvSpPr txBox="1"/>
            <p:nvPr/>
          </p:nvSpPr>
          <p:spPr>
            <a:xfrm>
              <a:off x="6561" y="1805"/>
              <a:ext cx="735" cy="1696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p>
              <a:pPr algn="ctr"/>
              <a:r>
                <a:rPr lang="en-US" altLang="zh-CN" sz="1400">
                  <a:latin typeface="Al Tarikh" panose="00000400000000000000" charset="0"/>
                  <a:cs typeface="Al Tarikh" panose="00000400000000000000" charset="0"/>
                </a:rPr>
                <a:t>on chain</a:t>
              </a:r>
              <a:endParaRPr lang="en-US" altLang="zh-CN" sz="1400">
                <a:latin typeface="Al Tarikh" panose="00000400000000000000" charset="0"/>
                <a:cs typeface="Al Tarikh" panose="00000400000000000000" charset="0"/>
              </a:endParaRPr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6561" y="4468"/>
              <a:ext cx="735" cy="1696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p>
              <a:pPr algn="ctr"/>
              <a:r>
                <a:rPr lang="en-US" altLang="zh-CN" sz="1400">
                  <a:latin typeface="Al Tarikh" panose="00000400000000000000" charset="0"/>
                  <a:cs typeface="Al Tarikh" panose="00000400000000000000" charset="0"/>
                </a:rPr>
                <a:t>off chain</a:t>
              </a:r>
              <a:endParaRPr lang="en-US" altLang="zh-CN" sz="1400">
                <a:latin typeface="Al Tarikh" panose="00000400000000000000" charset="0"/>
                <a:cs typeface="Al Tarikh" panose="00000400000000000000" charset="0"/>
              </a:endParaRPr>
            </a:p>
          </p:txBody>
        </p:sp>
        <p:pic>
          <p:nvPicPr>
            <p:cNvPr id="50" name="图片 49" descr="21591664"/>
            <p:cNvPicPr>
              <a:picLocks noChangeAspect="1"/>
            </p:cNvPicPr>
            <p:nvPr/>
          </p:nvPicPr>
          <p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p:blipFill>
          <p:spPr>
            <a:xfrm>
              <a:off x="3265" y="2201"/>
              <a:ext cx="725" cy="725"/>
            </a:xfrm>
            <a:prstGeom prst="rect">
              <a:avLst/>
            </a:prstGeom>
          </p:spPr>
        </p:pic>
        <p:pic>
          <p:nvPicPr>
            <p:cNvPr id="51" name="图片 50" descr="21565671"/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61" y="2204"/>
              <a:ext cx="699" cy="699"/>
            </a:xfrm>
            <a:prstGeom prst="rect">
              <a:avLst/>
            </a:prstGeom>
          </p:spPr>
        </p:pic>
        <p:pic>
          <p:nvPicPr>
            <p:cNvPr id="52" name="图片 51" descr="4709034"/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376" y="2265"/>
              <a:ext cx="650" cy="650"/>
            </a:xfrm>
            <a:prstGeom prst="rect">
              <a:avLst/>
            </a:prstGeom>
          </p:spPr>
        </p:pic>
        <p:pic>
          <p:nvPicPr>
            <p:cNvPr id="53" name="图片 52" descr="21593389"/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597" y="4173"/>
              <a:ext cx="799" cy="799"/>
            </a:xfrm>
            <a:prstGeom prst="rect">
              <a:avLst/>
            </a:prstGeom>
          </p:spPr>
        </p:pic>
        <p:sp>
          <p:nvSpPr>
            <p:cNvPr id="54" name="左箭头 53"/>
            <p:cNvSpPr/>
            <p:nvPr/>
          </p:nvSpPr>
          <p:spPr>
            <a:xfrm>
              <a:off x="2391" y="2487"/>
              <a:ext cx="562" cy="205"/>
            </a:xfrm>
            <a:prstGeom prst="leftArrow">
              <a:avLst/>
            </a:prstGeom>
            <a:solidFill>
              <a:srgbClr val="5A9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55" name="图片 54" descr="21591664"/>
            <p:cNvPicPr>
              <a:picLocks noChangeAspect="1"/>
            </p:cNvPicPr>
            <p:nvPr/>
          </p:nvPicPr>
          <p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p:blipFill>
          <p:spPr>
            <a:xfrm>
              <a:off x="1423" y="4320"/>
              <a:ext cx="699" cy="699"/>
            </a:xfrm>
            <a:prstGeom prst="rect">
              <a:avLst/>
            </a:prstGeom>
          </p:spPr>
        </p:pic>
        <p:sp>
          <p:nvSpPr>
            <p:cNvPr id="56" name="左箭头 55"/>
            <p:cNvSpPr/>
            <p:nvPr/>
          </p:nvSpPr>
          <p:spPr>
            <a:xfrm>
              <a:off x="4402" y="2495"/>
              <a:ext cx="562" cy="205"/>
            </a:xfrm>
            <a:prstGeom prst="leftArrow">
              <a:avLst/>
            </a:prstGeom>
            <a:solidFill>
              <a:srgbClr val="5A9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7" name="左箭头 56"/>
            <p:cNvSpPr/>
            <p:nvPr/>
          </p:nvSpPr>
          <p:spPr>
            <a:xfrm flipH="1">
              <a:off x="2481" y="4554"/>
              <a:ext cx="562" cy="205"/>
            </a:xfrm>
            <a:prstGeom prst="leftArrow">
              <a:avLst/>
            </a:prstGeom>
            <a:solidFill>
              <a:srgbClr val="5A9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8" name="圆角右箭头 57"/>
            <p:cNvSpPr/>
            <p:nvPr/>
          </p:nvSpPr>
          <p:spPr>
            <a:xfrm rot="16200000" flipV="1">
              <a:off x="4802" y="3931"/>
              <a:ext cx="551" cy="1035"/>
            </a:xfrm>
            <a:prstGeom prst="bentArrow">
              <a:avLst>
                <a:gd name="adj1" fmla="val 18148"/>
                <a:gd name="adj2" fmla="val 25000"/>
                <a:gd name="adj3" fmla="val 25000"/>
                <a:gd name="adj4" fmla="val 43750"/>
              </a:avLst>
            </a:prstGeom>
            <a:solidFill>
              <a:srgbClr val="5A9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4673600" y="2129155"/>
            <a:ext cx="3411220" cy="1792605"/>
            <a:chOff x="7439" y="2872"/>
            <a:chExt cx="5372" cy="2823"/>
          </a:xfrm>
        </p:grpSpPr>
        <p:pic>
          <p:nvPicPr>
            <p:cNvPr id="38" name="图片 37" descr="3659091"/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564" y="3680"/>
              <a:ext cx="500" cy="500"/>
            </a:xfrm>
            <a:prstGeom prst="rect">
              <a:avLst/>
            </a:prstGeom>
          </p:spPr>
        </p:pic>
        <p:pic>
          <p:nvPicPr>
            <p:cNvPr id="3" name="图片 2" descr="20288973"/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8577" y="3674"/>
              <a:ext cx="539" cy="539"/>
            </a:xfrm>
            <a:prstGeom prst="rect">
              <a:avLst/>
            </a:prstGeom>
          </p:spPr>
        </p:pic>
        <p:pic>
          <p:nvPicPr>
            <p:cNvPr id="4" name="图片 3" descr="20288973"/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9571" y="3196"/>
              <a:ext cx="539" cy="539"/>
            </a:xfrm>
            <a:prstGeom prst="rect">
              <a:avLst/>
            </a:prstGeom>
          </p:spPr>
        </p:pic>
        <p:pic>
          <p:nvPicPr>
            <p:cNvPr id="5" name="图片 4" descr="20288973"/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9571" y="4199"/>
              <a:ext cx="539" cy="539"/>
            </a:xfrm>
            <a:prstGeom prst="rect">
              <a:avLst/>
            </a:prstGeom>
          </p:spPr>
        </p:pic>
        <p:pic>
          <p:nvPicPr>
            <p:cNvPr id="6" name="图片 5" descr="20288973"/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0769" y="2872"/>
              <a:ext cx="539" cy="539"/>
            </a:xfrm>
            <a:prstGeom prst="rect">
              <a:avLst/>
            </a:prstGeom>
          </p:spPr>
        </p:pic>
        <p:pic>
          <p:nvPicPr>
            <p:cNvPr id="7" name="图片 6" descr="20288973"/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0769" y="3948"/>
              <a:ext cx="539" cy="539"/>
            </a:xfrm>
            <a:prstGeom prst="rect">
              <a:avLst/>
            </a:prstGeom>
          </p:spPr>
        </p:pic>
        <p:pic>
          <p:nvPicPr>
            <p:cNvPr id="8" name="图片 7" descr="20288973"/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0769" y="4892"/>
              <a:ext cx="539" cy="539"/>
            </a:xfrm>
            <a:prstGeom prst="rect">
              <a:avLst/>
            </a:prstGeom>
          </p:spPr>
        </p:pic>
        <p:pic>
          <p:nvPicPr>
            <p:cNvPr id="9" name="图片 8" descr="3659091"/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2144" y="3455"/>
              <a:ext cx="500" cy="500"/>
            </a:xfrm>
            <a:prstGeom prst="rect">
              <a:avLst/>
            </a:prstGeom>
          </p:spPr>
        </p:pic>
        <p:cxnSp>
          <p:nvCxnSpPr>
            <p:cNvPr id="10" name="直接箭头连接符 9"/>
            <p:cNvCxnSpPr>
              <a:stCxn id="38" idx="3"/>
              <a:endCxn id="3" idx="1"/>
            </p:cNvCxnSpPr>
            <p:nvPr/>
          </p:nvCxnSpPr>
          <p:spPr>
            <a:xfrm>
              <a:off x="8064" y="3930"/>
              <a:ext cx="513" cy="14"/>
            </a:xfrm>
            <a:prstGeom prst="straightConnector1">
              <a:avLst/>
            </a:prstGeom>
            <a:ln>
              <a:solidFill>
                <a:srgbClr val="7030A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肘形连接符 10"/>
            <p:cNvCxnSpPr>
              <a:stCxn id="3" idx="3"/>
              <a:endCxn id="4" idx="1"/>
            </p:cNvCxnSpPr>
            <p:nvPr/>
          </p:nvCxnSpPr>
          <p:spPr>
            <a:xfrm flipV="1">
              <a:off x="9116" y="3466"/>
              <a:ext cx="455" cy="478"/>
            </a:xfrm>
            <a:prstGeom prst="bentConnector3">
              <a:avLst>
                <a:gd name="adj1" fmla="val 50110"/>
              </a:avLst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肘形连接符 11"/>
            <p:cNvCxnSpPr>
              <a:stCxn id="3" idx="3"/>
              <a:endCxn id="5" idx="1"/>
            </p:cNvCxnSpPr>
            <p:nvPr/>
          </p:nvCxnSpPr>
          <p:spPr>
            <a:xfrm>
              <a:off x="9116" y="3944"/>
              <a:ext cx="455" cy="525"/>
            </a:xfrm>
            <a:prstGeom prst="bentConnector3">
              <a:avLst>
                <a:gd name="adj1" fmla="val 50110"/>
              </a:avLst>
            </a:prstGeom>
            <a:ln>
              <a:solidFill>
                <a:srgbClr val="7030A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肘形连接符 12"/>
            <p:cNvCxnSpPr>
              <a:stCxn id="4" idx="3"/>
              <a:endCxn id="6" idx="1"/>
            </p:cNvCxnSpPr>
            <p:nvPr/>
          </p:nvCxnSpPr>
          <p:spPr>
            <a:xfrm flipV="1">
              <a:off x="10110" y="3142"/>
              <a:ext cx="659" cy="324"/>
            </a:xfrm>
            <a:prstGeom prst="bentConnector3">
              <a:avLst>
                <a:gd name="adj1" fmla="val 50076"/>
              </a:avLst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肘形连接符 13"/>
            <p:cNvCxnSpPr>
              <a:stCxn id="5" idx="3"/>
              <a:endCxn id="8" idx="1"/>
            </p:cNvCxnSpPr>
            <p:nvPr/>
          </p:nvCxnSpPr>
          <p:spPr>
            <a:xfrm>
              <a:off x="10110" y="4469"/>
              <a:ext cx="659" cy="693"/>
            </a:xfrm>
            <a:prstGeom prst="bentConnector3">
              <a:avLst>
                <a:gd name="adj1" fmla="val 50076"/>
              </a:avLst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文本框 14"/>
            <p:cNvSpPr txBox="1"/>
            <p:nvPr/>
          </p:nvSpPr>
          <p:spPr>
            <a:xfrm>
              <a:off x="7439" y="4222"/>
              <a:ext cx="751" cy="2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500"/>
                <a:t>inputdata</a:t>
              </a:r>
              <a:endParaRPr lang="en-US" altLang="zh-CN" sz="500"/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8517" y="4180"/>
              <a:ext cx="659" cy="2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500"/>
                <a:t>rule 1</a:t>
              </a:r>
              <a:endParaRPr lang="en-US" altLang="zh-CN" sz="500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9511" y="3694"/>
              <a:ext cx="659" cy="2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500"/>
                <a:t>rule 2</a:t>
              </a:r>
              <a:endParaRPr lang="en-US" altLang="zh-CN" sz="500"/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9511" y="4683"/>
              <a:ext cx="659" cy="2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500"/>
                <a:t>rule 3</a:t>
              </a:r>
              <a:endParaRPr lang="en-US" altLang="zh-CN" sz="500"/>
            </a:p>
          </p:txBody>
        </p:sp>
        <p:sp>
          <p:nvSpPr>
            <p:cNvPr id="60" name="文本框 59"/>
            <p:cNvSpPr txBox="1"/>
            <p:nvPr/>
          </p:nvSpPr>
          <p:spPr>
            <a:xfrm>
              <a:off x="10709" y="3397"/>
              <a:ext cx="659" cy="2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500"/>
                <a:t>rule 4</a:t>
              </a:r>
              <a:endParaRPr lang="en-US" altLang="zh-CN" sz="500"/>
            </a:p>
          </p:txBody>
        </p:sp>
        <p:sp>
          <p:nvSpPr>
            <p:cNvPr id="61" name="文本框 60"/>
            <p:cNvSpPr txBox="1"/>
            <p:nvPr/>
          </p:nvSpPr>
          <p:spPr>
            <a:xfrm>
              <a:off x="10769" y="4473"/>
              <a:ext cx="659" cy="2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500"/>
                <a:t>rule 5</a:t>
              </a:r>
              <a:endParaRPr lang="en-US" altLang="zh-CN" sz="500"/>
            </a:p>
          </p:txBody>
        </p:sp>
        <p:sp>
          <p:nvSpPr>
            <p:cNvPr id="62" name="文本框 61"/>
            <p:cNvSpPr txBox="1"/>
            <p:nvPr/>
          </p:nvSpPr>
          <p:spPr>
            <a:xfrm>
              <a:off x="10769" y="5431"/>
              <a:ext cx="659" cy="2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500"/>
                <a:t>rule 6</a:t>
              </a:r>
              <a:endParaRPr lang="en-US" altLang="zh-CN" sz="500"/>
            </a:p>
          </p:txBody>
        </p:sp>
        <p:sp>
          <p:nvSpPr>
            <p:cNvPr id="63" name="文本框 62"/>
            <p:cNvSpPr txBox="1"/>
            <p:nvPr/>
          </p:nvSpPr>
          <p:spPr>
            <a:xfrm>
              <a:off x="11996" y="3959"/>
              <a:ext cx="796" cy="2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500"/>
                <a:t>outputdata</a:t>
              </a:r>
              <a:endParaRPr lang="en-US" altLang="zh-CN" sz="500"/>
            </a:p>
          </p:txBody>
        </p:sp>
        <p:sp>
          <p:nvSpPr>
            <p:cNvPr id="64" name="文本框 63"/>
            <p:cNvSpPr txBox="1"/>
            <p:nvPr/>
          </p:nvSpPr>
          <p:spPr>
            <a:xfrm>
              <a:off x="9176" y="3532"/>
              <a:ext cx="181" cy="2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500"/>
                <a:t>T</a:t>
              </a:r>
              <a:endParaRPr lang="en-US" altLang="zh-CN" sz="500"/>
            </a:p>
          </p:txBody>
        </p:sp>
        <p:sp>
          <p:nvSpPr>
            <p:cNvPr id="65" name="文本框 64"/>
            <p:cNvSpPr txBox="1"/>
            <p:nvPr/>
          </p:nvSpPr>
          <p:spPr>
            <a:xfrm>
              <a:off x="10247" y="3171"/>
              <a:ext cx="181" cy="2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500"/>
                <a:t>T</a:t>
              </a:r>
              <a:endParaRPr lang="en-US" altLang="zh-CN" sz="500"/>
            </a:p>
          </p:txBody>
        </p:sp>
        <p:sp>
          <p:nvSpPr>
            <p:cNvPr id="66" name="文本框 65"/>
            <p:cNvSpPr txBox="1"/>
            <p:nvPr/>
          </p:nvSpPr>
          <p:spPr>
            <a:xfrm>
              <a:off x="9176" y="4096"/>
              <a:ext cx="181" cy="2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500"/>
                <a:t>F</a:t>
              </a:r>
              <a:endParaRPr lang="en-US" altLang="zh-CN" sz="500"/>
            </a:p>
          </p:txBody>
        </p:sp>
        <p:sp>
          <p:nvSpPr>
            <p:cNvPr id="67" name="文本框 66"/>
            <p:cNvSpPr txBox="1"/>
            <p:nvPr/>
          </p:nvSpPr>
          <p:spPr>
            <a:xfrm>
              <a:off x="10247" y="4580"/>
              <a:ext cx="181" cy="2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500"/>
                <a:t>F</a:t>
              </a:r>
              <a:endParaRPr lang="en-US" altLang="zh-CN" sz="500"/>
            </a:p>
          </p:txBody>
        </p:sp>
        <p:sp>
          <p:nvSpPr>
            <p:cNvPr id="68" name="文本框 67"/>
            <p:cNvSpPr txBox="1"/>
            <p:nvPr/>
          </p:nvSpPr>
          <p:spPr>
            <a:xfrm>
              <a:off x="10247" y="4096"/>
              <a:ext cx="181" cy="2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500"/>
                <a:t>T</a:t>
              </a:r>
              <a:endParaRPr lang="en-US" altLang="zh-CN" sz="500"/>
            </a:p>
          </p:txBody>
        </p:sp>
        <p:sp>
          <p:nvSpPr>
            <p:cNvPr id="69" name="文本框 68"/>
            <p:cNvSpPr txBox="1"/>
            <p:nvPr/>
          </p:nvSpPr>
          <p:spPr>
            <a:xfrm>
              <a:off x="11515" y="3797"/>
              <a:ext cx="181" cy="2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500"/>
                <a:t>T</a:t>
              </a:r>
              <a:endParaRPr lang="en-US" altLang="zh-CN" sz="500"/>
            </a:p>
          </p:txBody>
        </p:sp>
        <p:sp>
          <p:nvSpPr>
            <p:cNvPr id="70" name="文本框 69"/>
            <p:cNvSpPr txBox="1"/>
            <p:nvPr/>
          </p:nvSpPr>
          <p:spPr>
            <a:xfrm>
              <a:off x="11428" y="4445"/>
              <a:ext cx="181" cy="2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500"/>
                <a:t>F</a:t>
              </a:r>
              <a:endParaRPr lang="en-US" altLang="zh-CN" sz="500"/>
            </a:p>
          </p:txBody>
        </p:sp>
        <p:cxnSp>
          <p:nvCxnSpPr>
            <p:cNvPr id="71" name="肘形连接符 70"/>
            <p:cNvCxnSpPr>
              <a:stCxn id="7" idx="3"/>
            </p:cNvCxnSpPr>
            <p:nvPr/>
          </p:nvCxnSpPr>
          <p:spPr>
            <a:xfrm>
              <a:off x="11308" y="4218"/>
              <a:ext cx="835" cy="407"/>
            </a:xfrm>
            <a:prstGeom prst="bentConnector3">
              <a:avLst>
                <a:gd name="adj1" fmla="val 50060"/>
              </a:avLst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2" name="图片 71" descr="20288630"/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 flipH="1">
              <a:off x="12144" y="4354"/>
              <a:ext cx="538" cy="538"/>
            </a:xfrm>
            <a:prstGeom prst="rect">
              <a:avLst/>
            </a:prstGeom>
          </p:spPr>
        </p:pic>
        <p:sp>
          <p:nvSpPr>
            <p:cNvPr id="73" name="文本框 72"/>
            <p:cNvSpPr txBox="1"/>
            <p:nvPr/>
          </p:nvSpPr>
          <p:spPr>
            <a:xfrm>
              <a:off x="12015" y="4874"/>
              <a:ext cx="796" cy="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500"/>
                <a:t>condition </a:t>
              </a:r>
              <a:r>
                <a:rPr lang="en-US" altLang="zh-CN" sz="500"/>
                <a:t>mismatch</a:t>
              </a:r>
              <a:endParaRPr lang="en-US" altLang="zh-CN" sz="500"/>
            </a:p>
          </p:txBody>
        </p:sp>
        <p:cxnSp>
          <p:nvCxnSpPr>
            <p:cNvPr id="74" name="肘形连接符 73"/>
            <p:cNvCxnSpPr>
              <a:stCxn id="5" idx="3"/>
              <a:endCxn id="7" idx="1"/>
            </p:cNvCxnSpPr>
            <p:nvPr/>
          </p:nvCxnSpPr>
          <p:spPr>
            <a:xfrm flipV="1">
              <a:off x="10110" y="4218"/>
              <a:ext cx="659" cy="251"/>
            </a:xfrm>
            <a:prstGeom prst="bentConnector3">
              <a:avLst>
                <a:gd name="adj1" fmla="val 50076"/>
              </a:avLst>
            </a:prstGeom>
            <a:ln>
              <a:solidFill>
                <a:srgbClr val="7030A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肘形连接符 74"/>
            <p:cNvCxnSpPr>
              <a:stCxn id="7" idx="3"/>
              <a:endCxn id="9" idx="1"/>
            </p:cNvCxnSpPr>
            <p:nvPr/>
          </p:nvCxnSpPr>
          <p:spPr>
            <a:xfrm flipV="1">
              <a:off x="11308" y="3705"/>
              <a:ext cx="836" cy="513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7030A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2" name="文本框 101"/>
          <p:cNvSpPr txBox="1"/>
          <p:nvPr/>
        </p:nvSpPr>
        <p:spPr>
          <a:xfrm>
            <a:off x="4537710" y="4021270"/>
            <a:ext cx="2451735" cy="953135"/>
          </a:xfrm>
          <a:prstGeom prst="rect">
            <a:avLst/>
          </a:prstGeom>
          <a:noFill/>
          <a:ln w="12700" cmpd="sng">
            <a:solidFill>
              <a:schemeClr val="tx1">
                <a:lumMod val="65000"/>
                <a:lumOff val="35000"/>
              </a:schemeClr>
            </a:solidFill>
            <a:prstDash val="sysDot"/>
          </a:ln>
        </p:spPr>
        <p:txBody>
          <a:bodyPr wrap="square" rtlCol="0">
            <a:spAutoFit/>
          </a:bodyPr>
          <a:p>
            <a:pPr algn="l"/>
            <a:r>
              <a:rPr lang="en-US" altLang="zh-CN" sz="800" b="1"/>
              <a:t>TEE PROOF: </a:t>
            </a:r>
            <a:endParaRPr lang="en-US" altLang="zh-CN" sz="800" b="1"/>
          </a:p>
          <a:p>
            <a:pPr algn="l"/>
            <a:r>
              <a:rPr lang="en-US" altLang="zh-CN" sz="800"/>
              <a:t>{</a:t>
            </a:r>
            <a:endParaRPr lang="en-US" altLang="zh-CN" sz="800"/>
          </a:p>
          <a:p>
            <a:pPr algn="l"/>
            <a:r>
              <a:rPr lang="en-US" altLang="zh-CN" sz="800"/>
              <a:t>    rulefilehash: </a:t>
            </a:r>
            <a:r>
              <a:rPr lang="zh-CN" altLang="en-US" sz="800"/>
              <a:t>“”</a:t>
            </a:r>
            <a:endParaRPr lang="en-US" altLang="zh-CN" sz="800"/>
          </a:p>
          <a:p>
            <a:pPr algn="l"/>
            <a:r>
              <a:rPr lang="en-US" altLang="zh-CN" sz="800"/>
              <a:t>    inputdata: {}</a:t>
            </a:r>
            <a:endParaRPr lang="en-US" altLang="zh-CN" sz="800"/>
          </a:p>
          <a:p>
            <a:pPr algn="l"/>
            <a:r>
              <a:rPr lang="en-US" altLang="zh-CN" sz="800"/>
              <a:t>    rules: {</a:t>
            </a:r>
            <a:r>
              <a:rPr lang="zh-CN" altLang="en-US" sz="800"/>
              <a:t>“</a:t>
            </a:r>
            <a:r>
              <a:rPr lang="en-US" altLang="zh-CN" sz="800"/>
              <a:t>rule 1</a:t>
            </a:r>
            <a:r>
              <a:rPr lang="zh-CN" altLang="en-US" sz="800"/>
              <a:t>”</a:t>
            </a:r>
            <a:r>
              <a:rPr lang="en-US" altLang="zh-CN" sz="800"/>
              <a:t>, </a:t>
            </a:r>
            <a:r>
              <a:rPr lang="zh-CN" altLang="en-US" sz="800"/>
              <a:t>“</a:t>
            </a:r>
            <a:r>
              <a:rPr lang="en-US" altLang="zh-CN" sz="800"/>
              <a:t>rule 3</a:t>
            </a:r>
            <a:r>
              <a:rPr lang="zh-CN" altLang="en-US" sz="800"/>
              <a:t>”</a:t>
            </a:r>
            <a:r>
              <a:rPr lang="en-US" altLang="zh-CN" sz="800"/>
              <a:t>, </a:t>
            </a:r>
            <a:r>
              <a:rPr lang="zh-CN" altLang="en-US" sz="800"/>
              <a:t>“</a:t>
            </a:r>
            <a:r>
              <a:rPr lang="en-US" altLang="zh-CN" sz="800"/>
              <a:t>rule 5</a:t>
            </a:r>
            <a:r>
              <a:rPr lang="zh-CN" altLang="en-US" sz="800"/>
              <a:t>”</a:t>
            </a:r>
            <a:r>
              <a:rPr lang="en-US" altLang="zh-CN" sz="800"/>
              <a:t>}</a:t>
            </a:r>
            <a:endParaRPr lang="en-US" altLang="zh-CN" sz="800"/>
          </a:p>
          <a:p>
            <a:pPr algn="l"/>
            <a:r>
              <a:rPr lang="en-US" altLang="zh-CN" sz="800"/>
              <a:t>    outputdata: {}</a:t>
            </a:r>
            <a:endParaRPr lang="en-US" altLang="zh-CN" sz="800"/>
          </a:p>
          <a:p>
            <a:pPr algn="l"/>
            <a:r>
              <a:rPr lang="en-US" altLang="zh-CN" sz="800"/>
              <a:t>}</a:t>
            </a:r>
            <a:endParaRPr lang="zh-CN" altLang="en-US" sz="500"/>
          </a:p>
        </p:txBody>
      </p:sp>
      <p:sp>
        <p:nvSpPr>
          <p:cNvPr id="103" name="文本框 102"/>
          <p:cNvSpPr txBox="1"/>
          <p:nvPr/>
        </p:nvSpPr>
        <p:spPr>
          <a:xfrm>
            <a:off x="7079615" y="4021270"/>
            <a:ext cx="1644650" cy="937260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  <a:prstDash val="sysDot"/>
          </a:ln>
        </p:spPr>
        <p:txBody>
          <a:bodyPr wrap="square" rtlCol="0">
            <a:spAutoFit/>
          </a:bodyPr>
          <a:p>
            <a:pPr algn="l"/>
            <a:r>
              <a:rPr lang="en-US" altLang="zh-CN" sz="800" b="1"/>
              <a:t>ZKPROOF</a:t>
            </a:r>
            <a:r>
              <a:rPr lang="zh-CN" altLang="en-US" sz="800" b="1"/>
              <a:t>（</a:t>
            </a:r>
            <a:r>
              <a:rPr lang="en-US" altLang="zh-CN" sz="800" b="1"/>
              <a:t>OnDeveloping</a:t>
            </a:r>
            <a:r>
              <a:rPr lang="zh-CN" altLang="en-US" sz="800" b="1"/>
              <a:t>）</a:t>
            </a:r>
            <a:r>
              <a:rPr lang="en-US" altLang="zh-CN" sz="800" b="1"/>
              <a:t>:</a:t>
            </a:r>
            <a:r>
              <a:rPr lang="en-US" altLang="zh-CN" sz="800"/>
              <a:t> </a:t>
            </a:r>
            <a:endParaRPr lang="en-US" altLang="zh-CN" sz="800"/>
          </a:p>
          <a:p>
            <a:pPr algn="l"/>
            <a:r>
              <a:rPr lang="en-US" altLang="zh-CN" sz="800"/>
              <a:t>{</a:t>
            </a:r>
            <a:endParaRPr lang="en-US" altLang="zh-CN" sz="800"/>
          </a:p>
          <a:p>
            <a:pPr algn="l"/>
            <a:r>
              <a:rPr lang="en-US" altLang="zh-CN" sz="800"/>
              <a:t>    zkproof :</a:t>
            </a:r>
            <a:r>
              <a:rPr lang="zh-CN" altLang="en-US" sz="800"/>
              <a:t>“”</a:t>
            </a:r>
            <a:endParaRPr lang="zh-CN" altLang="en-US" sz="800"/>
          </a:p>
          <a:p>
            <a:pPr algn="l"/>
            <a:r>
              <a:rPr lang="zh-CN" altLang="en-US" sz="800"/>
              <a:t> </a:t>
            </a:r>
            <a:r>
              <a:rPr lang="en-US" altLang="zh-CN" sz="800"/>
              <a:t>   signature :</a:t>
            </a:r>
            <a:r>
              <a:rPr lang="zh-CN" altLang="en-US" sz="800"/>
              <a:t>“”</a:t>
            </a:r>
            <a:endParaRPr lang="en-US" altLang="zh-CN" sz="800"/>
          </a:p>
          <a:p>
            <a:pPr algn="l"/>
            <a:r>
              <a:rPr lang="en-US" altLang="zh-CN" sz="800"/>
              <a:t>}</a:t>
            </a:r>
            <a:endParaRPr lang="en-US" altLang="zh-CN" sz="800"/>
          </a:p>
          <a:p>
            <a:pPr algn="l"/>
            <a:endParaRPr lang="zh-CN" altLang="en-US" sz="500"/>
          </a:p>
          <a:p>
            <a:pPr algn="l"/>
            <a:endParaRPr lang="zh-CN" altLang="en-US" sz="500"/>
          </a:p>
          <a:p>
            <a:pPr algn="l"/>
            <a:endParaRPr lang="zh-CN" altLang="en-US" sz="500"/>
          </a:p>
        </p:txBody>
      </p:sp>
      <p:sp>
        <p:nvSpPr>
          <p:cNvPr id="20" name="矩形 19"/>
          <p:cNvSpPr/>
          <p:nvPr/>
        </p:nvSpPr>
        <p:spPr>
          <a:xfrm>
            <a:off x="4538345" y="2132330"/>
            <a:ext cx="4175760" cy="1858010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4" name="文本框 23"/>
          <p:cNvSpPr txBox="1"/>
          <p:nvPr/>
        </p:nvSpPr>
        <p:spPr>
          <a:xfrm>
            <a:off x="5200015" y="1630045"/>
            <a:ext cx="2874645" cy="336519"/>
          </a:xfrm>
          <a:prstGeom prst="roundRect">
            <a:avLst/>
          </a:prstGeom>
          <a:solidFill>
            <a:srgbClr val="1B80CB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 marR="0" lv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6600" b="1" i="0" u="none" strike="noStrike" cap="none" spc="0" normalizeH="0" baseline="0">
                <a:ln w="19050">
                  <a:noFill/>
                </a:ln>
                <a:gradFill>
                  <a:gsLst>
                    <a:gs pos="0">
                      <a:srgbClr val="FF822F"/>
                    </a:gs>
                    <a:gs pos="100000">
                      <a:srgbClr val="FFBB35"/>
                    </a:gs>
                  </a:gsLst>
                  <a:lin ang="5400000" scaled="1"/>
                </a:gradFill>
                <a:effectLst/>
                <a:uLnTx/>
                <a:uFillTx/>
                <a:latin typeface="+mj-ea"/>
                <a:ea typeface="+mj-ea"/>
              </a:defRPr>
            </a:lvl1pPr>
            <a:lvl2pPr defTabSz="914400"/>
            <a:lvl3pPr defTabSz="914400"/>
            <a:lvl4pPr defTabSz="914400"/>
            <a:lvl5pPr defTabSz="914400"/>
            <a:lvl6pPr defTabSz="914400"/>
            <a:lvl7pPr defTabSz="914400"/>
            <a:lvl8pPr defTabSz="914400"/>
            <a:lvl9pPr defTabSz="914400"/>
          </a:lstStyle>
          <a:p>
            <a:pPr lvl="0" algn="ctr"/>
            <a:r>
              <a:rPr lang="en-US" altLang="zh-CN" sz="1400">
                <a:solidFill>
                  <a:schemeClr val="bg1"/>
                </a:solidFill>
                <a:latin typeface="Al Tarikh" panose="00000400000000000000" charset="0"/>
                <a:cs typeface="Al Tarikh" panose="00000400000000000000" charset="0"/>
                <a:sym typeface="+mn-ea"/>
              </a:rPr>
              <a:t>Verifiable Task Execution</a:t>
            </a:r>
            <a:endParaRPr lang="en-US" altLang="zh-CN" sz="1400">
              <a:solidFill>
                <a:schemeClr val="bg1"/>
              </a:solidFill>
              <a:latin typeface="Al Tarikh" panose="00000400000000000000" charset="0"/>
              <a:cs typeface="Al Tarikh" panose="00000400000000000000" charset="0"/>
              <a:sym typeface="+mn-ea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4853305" y="1156335"/>
            <a:ext cx="3567430" cy="342163"/>
          </a:xfrm>
          <a:prstGeom prst="roundRect">
            <a:avLst/>
          </a:prstGeom>
          <a:solidFill>
            <a:srgbClr val="1B80CB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 marR="0" lv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6600" b="1" i="0" u="none" strike="noStrike" cap="none" spc="0" normalizeH="0" baseline="0">
                <a:ln w="19050">
                  <a:noFill/>
                </a:ln>
                <a:gradFill>
                  <a:gsLst>
                    <a:gs pos="0">
                      <a:srgbClr val="FF822F"/>
                    </a:gs>
                    <a:gs pos="100000">
                      <a:srgbClr val="FFBB35"/>
                    </a:gs>
                  </a:gsLst>
                  <a:lin ang="5400000" scaled="1"/>
                </a:gradFill>
                <a:effectLst/>
                <a:uLnTx/>
                <a:uFillTx/>
                <a:latin typeface="+mj-ea"/>
                <a:ea typeface="+mj-ea"/>
              </a:defRPr>
            </a:lvl1pPr>
            <a:lvl2pPr defTabSz="914400"/>
            <a:lvl3pPr defTabSz="914400"/>
            <a:lvl4pPr defTabSz="914400"/>
            <a:lvl5pPr defTabSz="914400"/>
            <a:lvl6pPr defTabSz="914400"/>
            <a:lvl7pPr defTabSz="914400"/>
            <a:lvl8pPr defTabSz="914400"/>
            <a:lvl9pPr defTabSz="914400"/>
          </a:lstStyle>
          <a:p>
            <a:pPr lvl="0" algn="ctr"/>
            <a:r>
              <a:rPr lang="en-US" altLang="zh-CN" sz="1400">
                <a:solidFill>
                  <a:schemeClr val="bg1"/>
                </a:solidFill>
                <a:latin typeface="Al Tarikh" panose="00000400000000000000" charset="0"/>
                <a:cs typeface="Al Tarikh" panose="00000400000000000000" charset="0"/>
                <a:sym typeface="+mn-ea"/>
              </a:rPr>
              <a:t>Automation Programming </a:t>
            </a:r>
            <a:r>
              <a:rPr lang="en-US" altLang="zh-CN" sz="1400">
                <a:solidFill>
                  <a:schemeClr val="bg1"/>
                </a:solidFill>
                <a:latin typeface="Al Tarikh" panose="00000400000000000000" charset="0"/>
                <a:cs typeface="Al Tarikh" panose="00000400000000000000" charset="0"/>
                <a:sym typeface="+mn-ea"/>
              </a:rPr>
              <a:t>Language</a:t>
            </a:r>
            <a:endParaRPr lang="en-US" altLang="zh-CN" sz="1400">
              <a:solidFill>
                <a:schemeClr val="bg1"/>
              </a:solidFill>
              <a:latin typeface="Al Tarikh" panose="00000400000000000000" charset="0"/>
              <a:cs typeface="Al Tarikh" panose="00000400000000000000" charset="0"/>
              <a:sym typeface="+mn-ea"/>
            </a:endParaRPr>
          </a:p>
        </p:txBody>
      </p:sp>
    </p:spTree>
    <p:custDataLst>
      <p:tags r:id="rId15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/>
          <p:cNvSpPr/>
          <p:nvPr/>
        </p:nvSpPr>
        <p:spPr>
          <a:xfrm>
            <a:off x="0" y="450"/>
            <a:ext cx="228600" cy="5143500"/>
          </a:xfrm>
          <a:prstGeom prst="rect">
            <a:avLst/>
          </a:prstGeom>
          <a:gradFill>
            <a:gsLst>
              <a:gs pos="50000">
                <a:srgbClr val="6BBEF0"/>
              </a:gs>
              <a:gs pos="0">
                <a:srgbClr val="1B80CB"/>
              </a:gs>
              <a:gs pos="100000">
                <a:srgbClr val="61B6EF"/>
              </a:gs>
            </a:gsLst>
            <a:lin ang="426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40" name="组合 39"/>
          <p:cNvGrpSpPr/>
          <p:nvPr/>
        </p:nvGrpSpPr>
        <p:grpSpPr>
          <a:xfrm>
            <a:off x="432435" y="1193615"/>
            <a:ext cx="3582894" cy="2450465"/>
            <a:chOff x="681" y="1805"/>
            <a:chExt cx="6615" cy="4359"/>
          </a:xfrm>
        </p:grpSpPr>
        <p:sp>
          <p:nvSpPr>
            <p:cNvPr id="41" name="右弧形箭头 40"/>
            <p:cNvSpPr/>
            <p:nvPr/>
          </p:nvSpPr>
          <p:spPr>
            <a:xfrm rot="5400000">
              <a:off x="2476" y="4804"/>
              <a:ext cx="579" cy="1874"/>
            </a:xfrm>
            <a:prstGeom prst="curvedLeftArrow">
              <a:avLst/>
            </a:prstGeom>
            <a:solidFill>
              <a:srgbClr val="5A9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cxnSp>
          <p:nvCxnSpPr>
            <p:cNvPr id="42" name="直接连接符 41"/>
            <p:cNvCxnSpPr/>
            <p:nvPr/>
          </p:nvCxnSpPr>
          <p:spPr>
            <a:xfrm>
              <a:off x="948" y="3867"/>
              <a:ext cx="6330" cy="0"/>
            </a:xfrm>
            <a:prstGeom prst="line">
              <a:avLst/>
            </a:prstGeom>
            <a:ln>
              <a:solidFill>
                <a:srgbClr val="00206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文本框 42"/>
            <p:cNvSpPr txBox="1"/>
            <p:nvPr/>
          </p:nvSpPr>
          <p:spPr>
            <a:xfrm>
              <a:off x="681" y="5042"/>
              <a:ext cx="2721" cy="453"/>
            </a:xfrm>
            <a:prstGeom prst="roundRect">
              <a:avLst/>
            </a:prstGeom>
            <a:noFill/>
          </p:spPr>
          <p:txBody>
            <a:bodyPr wrap="square" rtlCol="0">
              <a:spAutoFit/>
            </a:bodyPr>
            <a:p>
              <a:pPr lvl="0" algn="ctr">
                <a:buClrTx/>
                <a:buSzTx/>
                <a:buFontTx/>
              </a:pPr>
              <a:r>
                <a:rPr lang="en-US" altLang="zh-CN" sz="900" b="1">
                  <a:solidFill>
                    <a:schemeClr val="tx1"/>
                  </a:solidFill>
                  <a:latin typeface="Al Tarikh" panose="00000400000000000000" charset="0"/>
                  <a:cs typeface="Al Tarikh" panose="00000400000000000000" charset="0"/>
                  <a:sym typeface="+mn-ea"/>
                </a:rPr>
                <a:t>Condition contract</a:t>
              </a:r>
              <a:endParaRPr lang="en-US" altLang="zh-CN" sz="900" b="1">
                <a:solidFill>
                  <a:schemeClr val="tx1"/>
                </a:solidFill>
                <a:latin typeface="Al Tarikh" panose="00000400000000000000" charset="0"/>
                <a:cs typeface="Al Tarikh" panose="00000400000000000000" charset="0"/>
                <a:sym typeface="+mn-ea"/>
              </a:endParaRPr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3283" y="5066"/>
              <a:ext cx="1467" cy="483"/>
            </a:xfrm>
            <a:prstGeom prst="roundRect">
              <a:avLst/>
            </a:prstGeom>
            <a:noFill/>
          </p:spPr>
          <p:txBody>
            <a:bodyPr wrap="square" rtlCol="0">
              <a:spAutoFit/>
            </a:bodyPr>
            <a:p>
              <a:pPr lvl="0" algn="ctr">
                <a:buClrTx/>
                <a:buSzTx/>
                <a:buFontTx/>
              </a:pPr>
              <a:r>
                <a:rPr lang="en-US" altLang="zh-CN" sz="1000" b="1">
                  <a:solidFill>
                    <a:schemeClr val="tx1"/>
                  </a:solidFill>
                  <a:latin typeface="Al Tarikh" panose="00000400000000000000" charset="0"/>
                  <a:cs typeface="Al Tarikh" panose="00000400000000000000" charset="0"/>
                  <a:sym typeface="+mn-ea"/>
                </a:rPr>
                <a:t>Executor</a:t>
              </a:r>
              <a:endParaRPr lang="en-US" altLang="zh-CN" sz="1000" b="1">
                <a:solidFill>
                  <a:schemeClr val="tx1"/>
                </a:solidFill>
                <a:latin typeface="Al Tarikh" panose="00000400000000000000" charset="0"/>
                <a:cs typeface="Al Tarikh" panose="00000400000000000000" charset="0"/>
                <a:sym typeface="+mn-ea"/>
              </a:endParaRPr>
            </a:p>
          </p:txBody>
        </p:sp>
        <p:sp>
          <p:nvSpPr>
            <p:cNvPr id="45" name="文本框 44"/>
            <p:cNvSpPr txBox="1"/>
            <p:nvPr/>
          </p:nvSpPr>
          <p:spPr>
            <a:xfrm>
              <a:off x="4686" y="2994"/>
              <a:ext cx="1873" cy="779"/>
            </a:xfrm>
            <a:prstGeom prst="roundRect">
              <a:avLst/>
            </a:prstGeom>
            <a:solidFill>
              <a:srgbClr val="1B7FCB"/>
            </a:solidFill>
          </p:spPr>
          <p:txBody>
            <a:bodyPr wrap="square" rtlCol="0">
              <a:spAutoFit/>
            </a:bodyPr>
            <a:p>
              <a:pPr lvl="0" algn="ctr">
                <a:buClrTx/>
                <a:buSzTx/>
                <a:buFontTx/>
              </a:pPr>
              <a:r>
                <a:rPr lang="en-US" altLang="zh-CN" sz="1000" b="1">
                  <a:solidFill>
                    <a:schemeClr val="bg1"/>
                  </a:solidFill>
                  <a:latin typeface="Al Tarikh" panose="00000400000000000000" charset="0"/>
                  <a:cs typeface="Al Tarikh" panose="00000400000000000000" charset="0"/>
                  <a:sym typeface="+mn-ea"/>
                </a:rPr>
                <a:t>Automation</a:t>
              </a:r>
              <a:endParaRPr lang="en-US" altLang="zh-CN" sz="1000" b="1">
                <a:solidFill>
                  <a:schemeClr val="bg1"/>
                </a:solidFill>
                <a:latin typeface="Al Tarikh" panose="00000400000000000000" charset="0"/>
                <a:cs typeface="Al Tarikh" panose="00000400000000000000" charset="0"/>
                <a:sym typeface="+mn-ea"/>
              </a:endParaRPr>
            </a:p>
            <a:p>
              <a:pPr lvl="0" algn="ctr">
                <a:buClrTx/>
                <a:buSzTx/>
                <a:buFontTx/>
              </a:pPr>
              <a:r>
                <a:rPr lang="en-US" altLang="zh-CN" sz="1000" b="1">
                  <a:solidFill>
                    <a:schemeClr val="bg1"/>
                  </a:solidFill>
                  <a:latin typeface="Al Tarikh" panose="00000400000000000000" charset="0"/>
                  <a:cs typeface="Al Tarikh" panose="00000400000000000000" charset="0"/>
                  <a:sym typeface="+mn-ea"/>
                </a:rPr>
                <a:t>contract</a:t>
              </a:r>
              <a:endParaRPr lang="en-US" altLang="zh-CN" sz="1000" b="1">
                <a:solidFill>
                  <a:schemeClr val="bg1"/>
                </a:solidFill>
                <a:latin typeface="Al Tarikh" panose="00000400000000000000" charset="0"/>
                <a:cs typeface="Al Tarikh" panose="00000400000000000000" charset="0"/>
                <a:sym typeface="+mn-ea"/>
              </a:endParaRPr>
            </a:p>
          </p:txBody>
        </p:sp>
        <p:sp>
          <p:nvSpPr>
            <p:cNvPr id="46" name="文本框 45"/>
            <p:cNvSpPr txBox="1"/>
            <p:nvPr/>
          </p:nvSpPr>
          <p:spPr>
            <a:xfrm>
              <a:off x="2468" y="2947"/>
              <a:ext cx="2291" cy="7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1000" b="1">
                  <a:latin typeface="Al Tarikh" panose="00000400000000000000" charset="0"/>
                  <a:cs typeface="Al Tarikh" panose="00000400000000000000" charset="0"/>
                </a:rPr>
                <a:t>Application </a:t>
              </a:r>
              <a:endParaRPr lang="en-US" altLang="zh-CN" sz="1000" b="1">
                <a:latin typeface="Al Tarikh" panose="00000400000000000000" charset="0"/>
                <a:cs typeface="Al Tarikh" panose="00000400000000000000" charset="0"/>
              </a:endParaRPr>
            </a:p>
            <a:p>
              <a:pPr algn="ctr"/>
              <a:r>
                <a:rPr lang="en-US" altLang="zh-CN" sz="1000" b="1">
                  <a:latin typeface="Al Tarikh" panose="00000400000000000000" charset="0"/>
                  <a:cs typeface="Al Tarikh" panose="00000400000000000000" charset="0"/>
                </a:rPr>
                <a:t>contract</a:t>
              </a:r>
              <a:endParaRPr lang="en-US" altLang="zh-CN" sz="1000" b="1">
                <a:latin typeface="Al Tarikh" panose="00000400000000000000" charset="0"/>
                <a:cs typeface="Al Tarikh" panose="00000400000000000000" charset="0"/>
              </a:endParaRPr>
            </a:p>
          </p:txBody>
        </p:sp>
        <p:sp>
          <p:nvSpPr>
            <p:cNvPr id="47" name="文本框 46"/>
            <p:cNvSpPr txBox="1"/>
            <p:nvPr/>
          </p:nvSpPr>
          <p:spPr>
            <a:xfrm>
              <a:off x="795" y="3004"/>
              <a:ext cx="1686" cy="4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1000" b="1">
                  <a:latin typeface="Al Tarikh" panose="00000400000000000000" charset="0"/>
                  <a:cs typeface="Al Tarikh" panose="00000400000000000000" charset="0"/>
                </a:rPr>
                <a:t>Blockchain</a:t>
              </a:r>
              <a:endParaRPr lang="en-US" altLang="zh-CN" sz="1000" b="1">
                <a:latin typeface="Al Tarikh" panose="00000400000000000000" charset="0"/>
                <a:cs typeface="Al Tarikh" panose="00000400000000000000" charset="0"/>
              </a:endParaRPr>
            </a:p>
          </p:txBody>
        </p:sp>
        <p:sp>
          <p:nvSpPr>
            <p:cNvPr id="48" name="文本框 47"/>
            <p:cNvSpPr txBox="1"/>
            <p:nvPr/>
          </p:nvSpPr>
          <p:spPr>
            <a:xfrm>
              <a:off x="6561" y="1805"/>
              <a:ext cx="735" cy="1696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p>
              <a:pPr algn="ctr"/>
              <a:r>
                <a:rPr lang="en-US" altLang="zh-CN" sz="1400">
                  <a:latin typeface="Al Tarikh" panose="00000400000000000000" charset="0"/>
                  <a:cs typeface="Al Tarikh" panose="00000400000000000000" charset="0"/>
                </a:rPr>
                <a:t>on chain</a:t>
              </a:r>
              <a:endParaRPr lang="en-US" altLang="zh-CN" sz="1400">
                <a:latin typeface="Al Tarikh" panose="00000400000000000000" charset="0"/>
                <a:cs typeface="Al Tarikh" panose="00000400000000000000" charset="0"/>
              </a:endParaRPr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6561" y="4468"/>
              <a:ext cx="735" cy="1696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p>
              <a:pPr algn="ctr"/>
              <a:r>
                <a:rPr lang="en-US" altLang="zh-CN" sz="1400">
                  <a:latin typeface="Al Tarikh" panose="00000400000000000000" charset="0"/>
                  <a:cs typeface="Al Tarikh" panose="00000400000000000000" charset="0"/>
                </a:rPr>
                <a:t>off chain</a:t>
              </a:r>
              <a:endParaRPr lang="en-US" altLang="zh-CN" sz="1400">
                <a:latin typeface="Al Tarikh" panose="00000400000000000000" charset="0"/>
                <a:cs typeface="Al Tarikh" panose="00000400000000000000" charset="0"/>
              </a:endParaRPr>
            </a:p>
          </p:txBody>
        </p:sp>
        <p:pic>
          <p:nvPicPr>
            <p:cNvPr id="50" name="图片 49" descr="21591664"/>
            <p:cNvPicPr>
              <a:picLocks noChangeAspect="1"/>
            </p:cNvPicPr>
            <p:nvPr/>
          </p:nvPicPr>
          <p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p:blipFill>
          <p:spPr>
            <a:xfrm>
              <a:off x="3265" y="2201"/>
              <a:ext cx="725" cy="725"/>
            </a:xfrm>
            <a:prstGeom prst="rect">
              <a:avLst/>
            </a:prstGeom>
          </p:spPr>
        </p:pic>
        <p:pic>
          <p:nvPicPr>
            <p:cNvPr id="51" name="图片 50" descr="21565671"/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61" y="2204"/>
              <a:ext cx="699" cy="699"/>
            </a:xfrm>
            <a:prstGeom prst="rect">
              <a:avLst/>
            </a:prstGeom>
          </p:spPr>
        </p:pic>
        <p:pic>
          <p:nvPicPr>
            <p:cNvPr id="52" name="图片 51" descr="4709034"/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376" y="2265"/>
              <a:ext cx="650" cy="650"/>
            </a:xfrm>
            <a:prstGeom prst="rect">
              <a:avLst/>
            </a:prstGeom>
          </p:spPr>
        </p:pic>
        <p:pic>
          <p:nvPicPr>
            <p:cNvPr id="53" name="图片 52" descr="21593389"/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597" y="4173"/>
              <a:ext cx="799" cy="799"/>
            </a:xfrm>
            <a:prstGeom prst="rect">
              <a:avLst/>
            </a:prstGeom>
          </p:spPr>
        </p:pic>
        <p:sp>
          <p:nvSpPr>
            <p:cNvPr id="54" name="左箭头 53"/>
            <p:cNvSpPr/>
            <p:nvPr/>
          </p:nvSpPr>
          <p:spPr>
            <a:xfrm>
              <a:off x="2391" y="2487"/>
              <a:ext cx="562" cy="205"/>
            </a:xfrm>
            <a:prstGeom prst="leftArrow">
              <a:avLst/>
            </a:prstGeom>
            <a:solidFill>
              <a:srgbClr val="5A9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55" name="图片 54" descr="21591664"/>
            <p:cNvPicPr>
              <a:picLocks noChangeAspect="1"/>
            </p:cNvPicPr>
            <p:nvPr/>
          </p:nvPicPr>
          <p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p:blipFill>
          <p:spPr>
            <a:xfrm>
              <a:off x="1423" y="4320"/>
              <a:ext cx="699" cy="699"/>
            </a:xfrm>
            <a:prstGeom prst="rect">
              <a:avLst/>
            </a:prstGeom>
          </p:spPr>
        </p:pic>
        <p:sp>
          <p:nvSpPr>
            <p:cNvPr id="56" name="左箭头 55"/>
            <p:cNvSpPr/>
            <p:nvPr/>
          </p:nvSpPr>
          <p:spPr>
            <a:xfrm>
              <a:off x="4402" y="2495"/>
              <a:ext cx="562" cy="205"/>
            </a:xfrm>
            <a:prstGeom prst="leftArrow">
              <a:avLst/>
            </a:prstGeom>
            <a:solidFill>
              <a:srgbClr val="5A9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7" name="左箭头 56"/>
            <p:cNvSpPr/>
            <p:nvPr/>
          </p:nvSpPr>
          <p:spPr>
            <a:xfrm flipH="1">
              <a:off x="2481" y="4554"/>
              <a:ext cx="562" cy="205"/>
            </a:xfrm>
            <a:prstGeom prst="leftArrow">
              <a:avLst/>
            </a:prstGeom>
            <a:solidFill>
              <a:srgbClr val="5A9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8" name="圆角右箭头 57"/>
            <p:cNvSpPr/>
            <p:nvPr/>
          </p:nvSpPr>
          <p:spPr>
            <a:xfrm rot="16200000" flipV="1">
              <a:off x="4802" y="3931"/>
              <a:ext cx="551" cy="1035"/>
            </a:xfrm>
            <a:prstGeom prst="bentArrow">
              <a:avLst>
                <a:gd name="adj1" fmla="val 18148"/>
                <a:gd name="adj2" fmla="val 25000"/>
                <a:gd name="adj3" fmla="val 25000"/>
                <a:gd name="adj4" fmla="val 43750"/>
              </a:avLst>
            </a:prstGeom>
            <a:solidFill>
              <a:srgbClr val="5A9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2" name="文本框 21"/>
          <p:cNvSpPr txBox="1"/>
          <p:nvPr/>
        </p:nvSpPr>
        <p:spPr>
          <a:xfrm>
            <a:off x="5199380" y="2112645"/>
            <a:ext cx="2875280" cy="336519"/>
          </a:xfrm>
          <a:prstGeom prst="roundRect">
            <a:avLst/>
          </a:prstGeom>
          <a:solidFill>
            <a:srgbClr val="1B80CB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 marR="0" lv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6600" b="1" i="0" u="none" strike="noStrike" cap="none" spc="0" normalizeH="0" baseline="0">
                <a:ln w="19050">
                  <a:noFill/>
                </a:ln>
                <a:gradFill>
                  <a:gsLst>
                    <a:gs pos="0">
                      <a:srgbClr val="FF822F"/>
                    </a:gs>
                    <a:gs pos="100000">
                      <a:srgbClr val="FFBB35"/>
                    </a:gs>
                  </a:gsLst>
                  <a:lin ang="5400000" scaled="1"/>
                </a:gradFill>
                <a:effectLst/>
                <a:uLnTx/>
                <a:uFillTx/>
                <a:latin typeface="+mj-ea"/>
                <a:ea typeface="+mj-ea"/>
              </a:defRPr>
            </a:lvl1pPr>
            <a:lvl2pPr defTabSz="914400"/>
            <a:lvl3pPr defTabSz="914400"/>
            <a:lvl4pPr defTabSz="914400"/>
            <a:lvl5pPr defTabSz="914400"/>
            <a:lvl6pPr defTabSz="914400"/>
            <a:lvl7pPr defTabSz="914400"/>
            <a:lvl8pPr defTabSz="914400"/>
            <a:lvl9pPr defTabSz="914400"/>
          </a:lstStyle>
          <a:p>
            <a:pPr lvl="0" algn="ctr"/>
            <a:r>
              <a:rPr lang="en-US" altLang="zh-CN" sz="1400">
                <a:solidFill>
                  <a:schemeClr val="bg1"/>
                </a:solidFill>
                <a:latin typeface="Al Tarikh" panose="00000400000000000000" charset="0"/>
                <a:cs typeface="Al Tarikh" panose="00000400000000000000" charset="0"/>
                <a:sym typeface="+mn-ea"/>
              </a:rPr>
              <a:t>Multi-chain Support</a:t>
            </a:r>
            <a:endParaRPr lang="en-US" altLang="zh-CN" sz="1400">
              <a:solidFill>
                <a:schemeClr val="bg1"/>
              </a:solidFill>
              <a:latin typeface="Al Tarikh" panose="00000400000000000000" charset="0"/>
              <a:cs typeface="Al Tarikh" panose="00000400000000000000" charset="0"/>
              <a:sym typeface="+mn-ea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4995545" y="2754630"/>
            <a:ext cx="3020060" cy="2026920"/>
            <a:chOff x="7702" y="4011"/>
            <a:chExt cx="4756" cy="3192"/>
          </a:xfrm>
        </p:grpSpPr>
        <p:sp>
          <p:nvSpPr>
            <p:cNvPr id="86" name="文本框 85"/>
            <p:cNvSpPr txBox="1"/>
            <p:nvPr/>
          </p:nvSpPr>
          <p:spPr>
            <a:xfrm>
              <a:off x="11301" y="4883"/>
              <a:ext cx="1157" cy="3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700" b="1"/>
                <a:t>Osmosis</a:t>
              </a:r>
              <a:endParaRPr lang="en-US" altLang="zh-CN" sz="700" b="1"/>
            </a:p>
          </p:txBody>
        </p:sp>
        <p:sp>
          <p:nvSpPr>
            <p:cNvPr id="87" name="文本框 86"/>
            <p:cNvSpPr txBox="1"/>
            <p:nvPr/>
          </p:nvSpPr>
          <p:spPr>
            <a:xfrm>
              <a:off x="10485" y="4893"/>
              <a:ext cx="1157" cy="3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700" b="1"/>
                <a:t>EvmOS</a:t>
              </a:r>
              <a:endParaRPr lang="en-US" altLang="zh-CN" sz="700" b="1"/>
            </a:p>
          </p:txBody>
        </p:sp>
        <p:sp>
          <p:nvSpPr>
            <p:cNvPr id="88" name="文本框 87"/>
            <p:cNvSpPr txBox="1"/>
            <p:nvPr/>
          </p:nvSpPr>
          <p:spPr>
            <a:xfrm>
              <a:off x="9490" y="4881"/>
              <a:ext cx="1319" cy="3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700" b="1"/>
                <a:t>Cosmos Hub</a:t>
              </a:r>
              <a:endParaRPr lang="en-US" altLang="zh-CN" sz="700" b="1"/>
            </a:p>
          </p:txBody>
        </p:sp>
        <p:pic>
          <p:nvPicPr>
            <p:cNvPr id="2" name="图片 1" descr="/private/var/folders/td/yyytl1nx6wv248ch38x1c1fh0000gn/T/com.kingsoft.wpsoffice.mac/kaimatting/20230916123439/output_aiMatting_20230916123445.pngoutput_aiMatting_20230916123445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1602" y="4244"/>
              <a:ext cx="555" cy="590"/>
            </a:xfrm>
            <a:prstGeom prst="rect">
              <a:avLst/>
            </a:prstGeom>
          </p:spPr>
        </p:pic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0680" y="4189"/>
              <a:ext cx="682" cy="634"/>
            </a:xfrm>
            <a:prstGeom prst="rect">
              <a:avLst/>
            </a:prstGeom>
          </p:spPr>
        </p:pic>
        <p:pic>
          <p:nvPicPr>
            <p:cNvPr id="5" name="图片 4" descr="/private/var/folders/td/yyytl1nx6wv248ch38x1c1fh0000gn/T/com.kingsoft.wpsoffice.mac/kaimatting/20230916124351/output_aiMatting_20230916124402.pngoutput_aiMatting_20230916124402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787" y="4220"/>
              <a:ext cx="651" cy="626"/>
            </a:xfrm>
            <a:prstGeom prst="rect">
              <a:avLst/>
            </a:prstGeom>
          </p:spPr>
        </p:pic>
        <p:sp>
          <p:nvSpPr>
            <p:cNvPr id="34" name="右箭头 33"/>
            <p:cNvSpPr/>
            <p:nvPr/>
          </p:nvSpPr>
          <p:spPr>
            <a:xfrm>
              <a:off x="8971" y="4547"/>
              <a:ext cx="486" cy="243"/>
            </a:xfrm>
            <a:prstGeom prst="rightArrow">
              <a:avLst/>
            </a:prstGeom>
            <a:solidFill>
              <a:srgbClr val="1B80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8" name="文本框 37"/>
            <p:cNvSpPr txBox="1"/>
            <p:nvPr/>
          </p:nvSpPr>
          <p:spPr>
            <a:xfrm>
              <a:off x="8837" y="4220"/>
              <a:ext cx="606" cy="3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 sz="900" b="1"/>
                <a:t>IBC</a:t>
              </a:r>
              <a:endParaRPr lang="en-US" altLang="zh-CN" sz="900" b="1"/>
            </a:p>
          </p:txBody>
        </p:sp>
        <p:sp>
          <p:nvSpPr>
            <p:cNvPr id="62" name="圆角矩形 61"/>
            <p:cNvSpPr/>
            <p:nvPr/>
          </p:nvSpPr>
          <p:spPr>
            <a:xfrm>
              <a:off x="9602" y="4011"/>
              <a:ext cx="2788" cy="1304"/>
            </a:xfrm>
            <a:prstGeom prst="round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4" name="右箭头 63"/>
            <p:cNvSpPr/>
            <p:nvPr/>
          </p:nvSpPr>
          <p:spPr>
            <a:xfrm rot="5400000">
              <a:off x="11452" y="5677"/>
              <a:ext cx="486" cy="243"/>
            </a:xfrm>
            <a:prstGeom prst="rightArrow">
              <a:avLst/>
            </a:prstGeom>
            <a:noFill/>
            <a:ln>
              <a:solidFill>
                <a:srgbClr val="1B80CB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lvl="0" algn="ctr">
                <a:buClrTx/>
                <a:buSzTx/>
                <a:buFontTx/>
              </a:pPr>
              <a:endParaRPr lang="zh-CN" altLang="en-US">
                <a:solidFill>
                  <a:schemeClr val="tx1"/>
                </a:solidFill>
                <a:sym typeface="+mn-ea"/>
              </a:endParaRPr>
            </a:p>
          </p:txBody>
        </p:sp>
        <p:grpSp>
          <p:nvGrpSpPr>
            <p:cNvPr id="73" name="组合 72"/>
            <p:cNvGrpSpPr/>
            <p:nvPr/>
          </p:nvGrpSpPr>
          <p:grpSpPr>
            <a:xfrm>
              <a:off x="7989" y="6134"/>
              <a:ext cx="1040" cy="1069"/>
              <a:chOff x="10127" y="6622"/>
              <a:chExt cx="1040" cy="1069"/>
            </a:xfrm>
          </p:grpSpPr>
          <p:pic>
            <p:nvPicPr>
              <p:cNvPr id="60" name="图片 59" descr="21593389"/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0331" y="6622"/>
                <a:ext cx="682" cy="707"/>
              </a:xfrm>
              <a:prstGeom prst="rect">
                <a:avLst/>
              </a:prstGeom>
            </p:spPr>
          </p:pic>
          <p:sp>
            <p:nvSpPr>
              <p:cNvPr id="67" name="文本框 66"/>
              <p:cNvSpPr txBox="1"/>
              <p:nvPr/>
            </p:nvSpPr>
            <p:spPr>
              <a:xfrm>
                <a:off x="10127" y="7329"/>
                <a:ext cx="1041" cy="3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r>
                  <a:rPr lang="en-US" altLang="zh-CN" sz="900" b="1"/>
                  <a:t>Executor</a:t>
                </a:r>
                <a:endParaRPr lang="en-US" altLang="zh-CN" sz="900" b="1"/>
              </a:p>
            </p:txBody>
          </p:sp>
        </p:grpSp>
        <p:grpSp>
          <p:nvGrpSpPr>
            <p:cNvPr id="104" name="组合 103"/>
            <p:cNvGrpSpPr/>
            <p:nvPr/>
          </p:nvGrpSpPr>
          <p:grpSpPr>
            <a:xfrm>
              <a:off x="7702" y="4188"/>
              <a:ext cx="1751" cy="1191"/>
              <a:chOff x="7702" y="4188"/>
              <a:chExt cx="1751" cy="1191"/>
            </a:xfrm>
          </p:grpSpPr>
          <p:grpSp>
            <p:nvGrpSpPr>
              <p:cNvPr id="33" name="组合 32"/>
              <p:cNvGrpSpPr/>
              <p:nvPr/>
            </p:nvGrpSpPr>
            <p:grpSpPr>
              <a:xfrm>
                <a:off x="8027" y="4188"/>
                <a:ext cx="799" cy="828"/>
                <a:chOff x="5655" y="4104"/>
                <a:chExt cx="2198" cy="2188"/>
              </a:xfrm>
            </p:grpSpPr>
            <p:grpSp>
              <p:nvGrpSpPr>
                <p:cNvPr id="17" name="组合 16"/>
                <p:cNvGrpSpPr/>
                <p:nvPr/>
              </p:nvGrpSpPr>
              <p:grpSpPr>
                <a:xfrm rot="0">
                  <a:off x="5655" y="4104"/>
                  <a:ext cx="2198" cy="2189"/>
                  <a:chOff x="4260" y="2206"/>
                  <a:chExt cx="3124" cy="3139"/>
                </a:xfrm>
              </p:grpSpPr>
              <p:pic>
                <p:nvPicPr>
                  <p:cNvPr id="18" name="http://photo-static-api.fotomore.com/creative/vcg/veer/400/new/VCG41N648319780.jpg?uid=386&amp;timestamp=1693882851&amp;sign=154319ed0704e41827fa31dcd74ff18f" descr="&amp;pky290_sjzg_VCG41N648319780&amp;2&amp;src_toppic_inpsrchzd1&amp;"/>
                  <p:cNvPicPr>
                    <a:picLocks noChangeAspect="1"/>
                  </p:cNvPicPr>
                  <p:nvPr>
                    <p:custDataLst>
                      <p:tags r:id="rId12"/>
                    </p:custDataLst>
                  </p:nvPr>
                </p:nvPicPr>
                <p:blipFill>
                  <a:blip r:embed="rId13"/>
                  <a:srcRect l="71157" t="35667" b="35269"/>
                  <a:stretch>
                    <a:fillRect/>
                  </a:stretch>
                </p:blipFill>
                <p:spPr>
                  <a:xfrm>
                    <a:off x="4260" y="2206"/>
                    <a:ext cx="3124" cy="3139"/>
                  </a:xfrm>
                  <a:prstGeom prst="rect">
                    <a:avLst/>
                  </a:prstGeom>
                </p:spPr>
              </p:pic>
              <p:sp>
                <p:nvSpPr>
                  <p:cNvPr id="19" name="椭圆 18"/>
                  <p:cNvSpPr/>
                  <p:nvPr>
                    <p:custDataLst>
                      <p:tags r:id="rId14"/>
                    </p:custDataLst>
                  </p:nvPr>
                </p:nvSpPr>
                <p:spPr>
                  <a:xfrm>
                    <a:off x="4808" y="2802"/>
                    <a:ext cx="2028" cy="1947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0" name="椭圆 19"/>
                  <p:cNvSpPr/>
                  <p:nvPr>
                    <p:custDataLst>
                      <p:tags r:id="rId15"/>
                    </p:custDataLst>
                  </p:nvPr>
                </p:nvSpPr>
                <p:spPr>
                  <a:xfrm>
                    <a:off x="5000" y="2907"/>
                    <a:ext cx="1721" cy="1744"/>
                  </a:xfrm>
                  <a:prstGeom prst="ellipse">
                    <a:avLst/>
                  </a:prstGeom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30000">
                        <a:srgbClr val="5A9BD5"/>
                      </a:gs>
                      <a:gs pos="83000">
                        <a:srgbClr val="1B80CB"/>
                      </a:gs>
                      <a:gs pos="100000">
                        <a:srgbClr val="1B80CB"/>
                      </a:gs>
                    </a:gsLst>
                    <a:lin ang="5400000" scaled="0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1" name="矩形 20"/>
                  <p:cNvSpPr/>
                  <p:nvPr>
                    <p:custDataLst>
                      <p:tags r:id="rId16"/>
                    </p:custDataLst>
                  </p:nvPr>
                </p:nvSpPr>
                <p:spPr>
                  <a:xfrm>
                    <a:off x="5631" y="2683"/>
                    <a:ext cx="463" cy="215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 anchor="t">
                    <a:spAutoFit/>
                  </a:bodyPr>
                  <a:p>
                    <a:pPr algn="ctr"/>
                    <a:endParaRPr lang="en-US" altLang="zh-CN" sz="6000">
                      <a:ln>
                        <a:noFill/>
                      </a:ln>
                      <a:solidFill>
                        <a:schemeClr val="bg1"/>
                      </a:solidFill>
                      <a:effectLst>
                        <a:outerShdw blurRad="38100" dist="19050" dir="2700000" algn="tl" rotWithShape="0">
                          <a:schemeClr val="dk1">
                            <a:alpha val="40000"/>
                            <a:alpha val="40000"/>
                          </a:schemeClr>
                        </a:outerShdw>
                      </a:effectLst>
                      <a:latin typeface="Algerian" panose="04020705040A02060702" charset="0"/>
                      <a:cs typeface="Algerian" panose="04020705040A02060702" charset="0"/>
                    </a:endParaRPr>
                  </a:p>
                </p:txBody>
              </p:sp>
            </p:grpSp>
            <p:pic>
              <p:nvPicPr>
                <p:cNvPr id="23" name="图片 22"/>
                <p:cNvPicPr>
                  <a:picLocks noChangeAspect="1"/>
                </p:cNvPicPr>
                <p:nvPr>
                  <p:custDataLst>
                    <p:tags r:id="rId17"/>
                  </p:custDataLst>
                </p:nvPr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6453" y="4740"/>
                  <a:ext cx="680" cy="921"/>
                </a:xfrm>
                <a:prstGeom prst="rect">
                  <a:avLst/>
                </a:prstGeom>
              </p:spPr>
            </p:pic>
          </p:grpSp>
          <p:sp>
            <p:nvSpPr>
              <p:cNvPr id="71" name="文本框 70"/>
              <p:cNvSpPr txBox="1"/>
              <p:nvPr/>
            </p:nvSpPr>
            <p:spPr>
              <a:xfrm>
                <a:off x="7702" y="5017"/>
                <a:ext cx="1751" cy="3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r>
                  <a:rPr lang="en-US" altLang="zh-CN" sz="900" b="1"/>
                  <a:t>Specy-Chain</a:t>
                </a:r>
                <a:endParaRPr lang="en-US" altLang="zh-CN" sz="900" b="1"/>
              </a:p>
            </p:txBody>
          </p:sp>
        </p:grpSp>
        <p:grpSp>
          <p:nvGrpSpPr>
            <p:cNvPr id="74" name="组合 73"/>
            <p:cNvGrpSpPr/>
            <p:nvPr/>
          </p:nvGrpSpPr>
          <p:grpSpPr>
            <a:xfrm>
              <a:off x="11060" y="6272"/>
              <a:ext cx="1384" cy="931"/>
              <a:chOff x="12715" y="5338"/>
              <a:chExt cx="1384" cy="931"/>
            </a:xfrm>
          </p:grpSpPr>
          <p:pic>
            <p:nvPicPr>
              <p:cNvPr id="61" name="图片 60"/>
              <p:cNvPicPr>
                <a:picLocks noChangeAspect="1"/>
              </p:cNvPicPr>
              <p:nvPr/>
            </p:nvPicPr>
            <p:blipFill>
              <a:blip r:embed="rId19"/>
              <a:srcRect l="24786" t="24381" r="9459" b="4889"/>
              <a:stretch>
                <a:fillRect/>
              </a:stretch>
            </p:blipFill>
            <p:spPr>
              <a:xfrm>
                <a:off x="13056" y="5338"/>
                <a:ext cx="589" cy="569"/>
              </a:xfrm>
              <a:prstGeom prst="ellipse">
                <a:avLst/>
              </a:prstGeom>
            </p:spPr>
          </p:pic>
          <p:sp>
            <p:nvSpPr>
              <p:cNvPr id="72" name="文本框 71"/>
              <p:cNvSpPr txBox="1"/>
              <p:nvPr/>
            </p:nvSpPr>
            <p:spPr>
              <a:xfrm>
                <a:off x="12715" y="5907"/>
                <a:ext cx="1385" cy="3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r>
                  <a:rPr lang="en-US" altLang="zh-CN" sz="900" b="1"/>
                  <a:t>Data </a:t>
                </a:r>
                <a:r>
                  <a:rPr lang="en-US" altLang="zh-CN" sz="900" b="1"/>
                  <a:t>Source</a:t>
                </a:r>
                <a:endParaRPr lang="en-US" altLang="zh-CN" sz="900" b="1"/>
              </a:p>
            </p:txBody>
          </p:sp>
        </p:grpSp>
        <p:sp>
          <p:nvSpPr>
            <p:cNvPr id="75" name="右箭头 74"/>
            <p:cNvSpPr/>
            <p:nvPr/>
          </p:nvSpPr>
          <p:spPr>
            <a:xfrm rot="10800000">
              <a:off x="9370" y="6435"/>
              <a:ext cx="1439" cy="243"/>
            </a:xfrm>
            <a:prstGeom prst="rightArrow">
              <a:avLst>
                <a:gd name="adj1" fmla="val 49794"/>
                <a:gd name="adj2" fmla="val 50000"/>
              </a:avLst>
            </a:prstGeom>
            <a:noFill/>
            <a:ln>
              <a:solidFill>
                <a:srgbClr val="1B80CB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lvl="0" algn="ctr">
                <a:buClrTx/>
                <a:buSzTx/>
                <a:buFontTx/>
              </a:pPr>
              <a:endParaRPr lang="zh-CN" altLang="en-US">
                <a:solidFill>
                  <a:schemeClr val="tx1"/>
                </a:solidFill>
                <a:sym typeface="+mn-ea"/>
              </a:endParaRPr>
            </a:p>
          </p:txBody>
        </p:sp>
        <p:sp>
          <p:nvSpPr>
            <p:cNvPr id="101" name="右箭头 100"/>
            <p:cNvSpPr/>
            <p:nvPr/>
          </p:nvSpPr>
          <p:spPr>
            <a:xfrm rot="16200000">
              <a:off x="8244" y="5615"/>
              <a:ext cx="486" cy="243"/>
            </a:xfrm>
            <a:prstGeom prst="rightArrow">
              <a:avLst/>
            </a:prstGeom>
            <a:noFill/>
            <a:ln>
              <a:solidFill>
                <a:srgbClr val="1B80CB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lvl="0" algn="ctr">
                <a:buClrTx/>
                <a:buSzTx/>
                <a:buFontTx/>
              </a:pPr>
              <a:endParaRPr lang="zh-CN" altLang="en-US">
                <a:solidFill>
                  <a:schemeClr val="tx1"/>
                </a:solidFill>
                <a:sym typeface="+mn-ea"/>
              </a:endParaRPr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5200015" y="1630045"/>
            <a:ext cx="2874645" cy="336519"/>
          </a:xfrm>
          <a:prstGeom prst="roundRect">
            <a:avLst/>
          </a:prstGeom>
          <a:solidFill>
            <a:srgbClr val="1B80CB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 marR="0" lv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6600" b="1" i="0" u="none" strike="noStrike" cap="none" spc="0" normalizeH="0" baseline="0">
                <a:ln w="19050">
                  <a:noFill/>
                </a:ln>
                <a:gradFill>
                  <a:gsLst>
                    <a:gs pos="0">
                      <a:srgbClr val="FF822F"/>
                    </a:gs>
                    <a:gs pos="100000">
                      <a:srgbClr val="FFBB35"/>
                    </a:gs>
                  </a:gsLst>
                  <a:lin ang="5400000" scaled="1"/>
                </a:gradFill>
                <a:effectLst/>
                <a:uLnTx/>
                <a:uFillTx/>
                <a:latin typeface="+mj-ea"/>
                <a:ea typeface="+mj-ea"/>
              </a:defRPr>
            </a:lvl1pPr>
            <a:lvl2pPr defTabSz="914400"/>
            <a:lvl3pPr defTabSz="914400"/>
            <a:lvl4pPr defTabSz="914400"/>
            <a:lvl5pPr defTabSz="914400"/>
            <a:lvl6pPr defTabSz="914400"/>
            <a:lvl7pPr defTabSz="914400"/>
            <a:lvl8pPr defTabSz="914400"/>
            <a:lvl9pPr defTabSz="914400"/>
          </a:lstStyle>
          <a:p>
            <a:pPr lvl="0" algn="ctr"/>
            <a:r>
              <a:rPr lang="en-US" altLang="zh-CN" sz="1400">
                <a:solidFill>
                  <a:schemeClr val="bg1"/>
                </a:solidFill>
                <a:latin typeface="Al Tarikh" panose="00000400000000000000" charset="0"/>
                <a:cs typeface="Al Tarikh" panose="00000400000000000000" charset="0"/>
                <a:sym typeface="+mn-ea"/>
              </a:rPr>
              <a:t>Verifiable Task Execution</a:t>
            </a:r>
            <a:endParaRPr lang="en-US" altLang="zh-CN" sz="1400">
              <a:solidFill>
                <a:schemeClr val="bg1"/>
              </a:solidFill>
              <a:latin typeface="Al Tarikh" panose="00000400000000000000" charset="0"/>
              <a:cs typeface="Al Tarikh" panose="00000400000000000000" charset="0"/>
              <a:sym typeface="+mn-ea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4853305" y="1156335"/>
            <a:ext cx="3567430" cy="342163"/>
          </a:xfrm>
          <a:prstGeom prst="roundRect">
            <a:avLst/>
          </a:prstGeom>
          <a:solidFill>
            <a:srgbClr val="1B80CB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 marR="0" lv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6600" b="1" i="0" u="none" strike="noStrike" cap="none" spc="0" normalizeH="0" baseline="0">
                <a:ln w="19050">
                  <a:noFill/>
                </a:ln>
                <a:gradFill>
                  <a:gsLst>
                    <a:gs pos="0">
                      <a:srgbClr val="FF822F"/>
                    </a:gs>
                    <a:gs pos="100000">
                      <a:srgbClr val="FFBB35"/>
                    </a:gs>
                  </a:gsLst>
                  <a:lin ang="5400000" scaled="1"/>
                </a:gradFill>
                <a:effectLst/>
                <a:uLnTx/>
                <a:uFillTx/>
                <a:latin typeface="+mj-ea"/>
                <a:ea typeface="+mj-ea"/>
              </a:defRPr>
            </a:lvl1pPr>
            <a:lvl2pPr defTabSz="914400"/>
            <a:lvl3pPr defTabSz="914400"/>
            <a:lvl4pPr defTabSz="914400"/>
            <a:lvl5pPr defTabSz="914400"/>
            <a:lvl6pPr defTabSz="914400"/>
            <a:lvl7pPr defTabSz="914400"/>
            <a:lvl8pPr defTabSz="914400"/>
            <a:lvl9pPr defTabSz="914400"/>
          </a:lstStyle>
          <a:p>
            <a:pPr lvl="0" algn="ctr"/>
            <a:r>
              <a:rPr lang="en-US" altLang="zh-CN" sz="1400">
                <a:solidFill>
                  <a:schemeClr val="bg1"/>
                </a:solidFill>
                <a:latin typeface="Al Tarikh" panose="00000400000000000000" charset="0"/>
                <a:cs typeface="Al Tarikh" panose="00000400000000000000" charset="0"/>
                <a:sym typeface="+mn-ea"/>
              </a:rPr>
              <a:t>Automation Programming </a:t>
            </a:r>
            <a:r>
              <a:rPr lang="en-US" altLang="zh-CN" sz="1400">
                <a:solidFill>
                  <a:schemeClr val="bg1"/>
                </a:solidFill>
                <a:latin typeface="Al Tarikh" panose="00000400000000000000" charset="0"/>
                <a:cs typeface="Al Tarikh" panose="00000400000000000000" charset="0"/>
                <a:sym typeface="+mn-ea"/>
              </a:rPr>
              <a:t>Language</a:t>
            </a:r>
            <a:endParaRPr lang="en-US" altLang="zh-CN" sz="1400">
              <a:solidFill>
                <a:schemeClr val="bg1"/>
              </a:solidFill>
              <a:latin typeface="Al Tarikh" panose="00000400000000000000" charset="0"/>
              <a:cs typeface="Al Tarikh" panose="00000400000000000000" charset="0"/>
              <a:sym typeface="+mn-ea"/>
            </a:endParaRPr>
          </a:p>
        </p:txBody>
      </p:sp>
    </p:spTree>
    <p:custDataLst>
      <p:tags r:id="rId20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/>
          <p:cNvSpPr/>
          <p:nvPr/>
        </p:nvSpPr>
        <p:spPr>
          <a:xfrm>
            <a:off x="0" y="450"/>
            <a:ext cx="228600" cy="5143500"/>
          </a:xfrm>
          <a:prstGeom prst="rect">
            <a:avLst/>
          </a:prstGeom>
          <a:gradFill>
            <a:gsLst>
              <a:gs pos="50000">
                <a:srgbClr val="6BBEF0"/>
              </a:gs>
              <a:gs pos="0">
                <a:srgbClr val="1B80CB"/>
              </a:gs>
              <a:gs pos="100000">
                <a:srgbClr val="61B6EF"/>
              </a:gs>
            </a:gsLst>
            <a:lin ang="426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40" name="组合 39"/>
          <p:cNvGrpSpPr/>
          <p:nvPr/>
        </p:nvGrpSpPr>
        <p:grpSpPr>
          <a:xfrm>
            <a:off x="432435" y="1193615"/>
            <a:ext cx="3582894" cy="2450465"/>
            <a:chOff x="681" y="1805"/>
            <a:chExt cx="6615" cy="4359"/>
          </a:xfrm>
        </p:grpSpPr>
        <p:sp>
          <p:nvSpPr>
            <p:cNvPr id="41" name="右弧形箭头 40"/>
            <p:cNvSpPr/>
            <p:nvPr/>
          </p:nvSpPr>
          <p:spPr>
            <a:xfrm rot="5400000">
              <a:off x="2476" y="4804"/>
              <a:ext cx="579" cy="1874"/>
            </a:xfrm>
            <a:prstGeom prst="curvedLeftArrow">
              <a:avLst/>
            </a:prstGeom>
            <a:solidFill>
              <a:srgbClr val="5A9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cxnSp>
          <p:nvCxnSpPr>
            <p:cNvPr id="42" name="直接连接符 41"/>
            <p:cNvCxnSpPr/>
            <p:nvPr/>
          </p:nvCxnSpPr>
          <p:spPr>
            <a:xfrm>
              <a:off x="948" y="3867"/>
              <a:ext cx="6330" cy="0"/>
            </a:xfrm>
            <a:prstGeom prst="line">
              <a:avLst/>
            </a:prstGeom>
            <a:ln>
              <a:solidFill>
                <a:srgbClr val="00206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文本框 42"/>
            <p:cNvSpPr txBox="1"/>
            <p:nvPr/>
          </p:nvSpPr>
          <p:spPr>
            <a:xfrm>
              <a:off x="681" y="5042"/>
              <a:ext cx="2721" cy="453"/>
            </a:xfrm>
            <a:prstGeom prst="roundRect">
              <a:avLst/>
            </a:prstGeom>
            <a:noFill/>
          </p:spPr>
          <p:txBody>
            <a:bodyPr wrap="square" rtlCol="0">
              <a:spAutoFit/>
            </a:bodyPr>
            <a:p>
              <a:pPr lvl="0" algn="ctr">
                <a:buClrTx/>
                <a:buSzTx/>
                <a:buFontTx/>
              </a:pPr>
              <a:r>
                <a:rPr lang="en-US" altLang="zh-CN" sz="900" b="1">
                  <a:solidFill>
                    <a:schemeClr val="tx1"/>
                  </a:solidFill>
                  <a:latin typeface="Al Tarikh" panose="00000400000000000000" charset="0"/>
                  <a:cs typeface="Al Tarikh" panose="00000400000000000000" charset="0"/>
                  <a:sym typeface="+mn-ea"/>
                </a:rPr>
                <a:t>Condition contract</a:t>
              </a:r>
              <a:endParaRPr lang="en-US" altLang="zh-CN" sz="900" b="1">
                <a:solidFill>
                  <a:schemeClr val="tx1"/>
                </a:solidFill>
                <a:latin typeface="Al Tarikh" panose="00000400000000000000" charset="0"/>
                <a:cs typeface="Al Tarikh" panose="00000400000000000000" charset="0"/>
                <a:sym typeface="+mn-ea"/>
              </a:endParaRPr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3283" y="5066"/>
              <a:ext cx="1467" cy="483"/>
            </a:xfrm>
            <a:prstGeom prst="roundRect">
              <a:avLst/>
            </a:prstGeom>
            <a:noFill/>
          </p:spPr>
          <p:txBody>
            <a:bodyPr wrap="square" rtlCol="0">
              <a:spAutoFit/>
            </a:bodyPr>
            <a:p>
              <a:pPr lvl="0" algn="ctr">
                <a:buClrTx/>
                <a:buSzTx/>
                <a:buFontTx/>
              </a:pPr>
              <a:r>
                <a:rPr lang="en-US" altLang="zh-CN" sz="1000" b="1">
                  <a:solidFill>
                    <a:schemeClr val="tx1"/>
                  </a:solidFill>
                  <a:latin typeface="Al Tarikh" panose="00000400000000000000" charset="0"/>
                  <a:cs typeface="Al Tarikh" panose="00000400000000000000" charset="0"/>
                  <a:sym typeface="+mn-ea"/>
                </a:rPr>
                <a:t>Executor</a:t>
              </a:r>
              <a:endParaRPr lang="en-US" altLang="zh-CN" sz="1000" b="1">
                <a:solidFill>
                  <a:schemeClr val="tx1"/>
                </a:solidFill>
                <a:latin typeface="Al Tarikh" panose="00000400000000000000" charset="0"/>
                <a:cs typeface="Al Tarikh" panose="00000400000000000000" charset="0"/>
                <a:sym typeface="+mn-ea"/>
              </a:endParaRPr>
            </a:p>
          </p:txBody>
        </p:sp>
        <p:sp>
          <p:nvSpPr>
            <p:cNvPr id="45" name="文本框 44"/>
            <p:cNvSpPr txBox="1"/>
            <p:nvPr/>
          </p:nvSpPr>
          <p:spPr>
            <a:xfrm>
              <a:off x="4686" y="2994"/>
              <a:ext cx="1873" cy="7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ctr">
                <a:buClrTx/>
                <a:buSzTx/>
                <a:buFontTx/>
              </a:pPr>
              <a:r>
                <a:rPr lang="en-US" altLang="zh-CN" sz="1000" b="1">
                  <a:latin typeface="Al Tarikh" panose="00000400000000000000" charset="0"/>
                  <a:cs typeface="Al Tarikh" panose="00000400000000000000" charset="0"/>
                  <a:sym typeface="+mn-ea"/>
                </a:rPr>
                <a:t>Automation</a:t>
              </a:r>
              <a:endParaRPr lang="en-US" altLang="zh-CN" sz="1000" b="1">
                <a:latin typeface="Al Tarikh" panose="00000400000000000000" charset="0"/>
                <a:cs typeface="Al Tarikh" panose="00000400000000000000" charset="0"/>
                <a:sym typeface="+mn-ea"/>
              </a:endParaRPr>
            </a:p>
            <a:p>
              <a:pPr lvl="0" algn="ctr">
                <a:buClrTx/>
                <a:buSzTx/>
                <a:buFontTx/>
              </a:pPr>
              <a:r>
                <a:rPr lang="en-US" altLang="zh-CN" sz="1000" b="1">
                  <a:latin typeface="Al Tarikh" panose="00000400000000000000" charset="0"/>
                  <a:cs typeface="Al Tarikh" panose="00000400000000000000" charset="0"/>
                  <a:sym typeface="+mn-ea"/>
                </a:rPr>
                <a:t>contract</a:t>
              </a:r>
              <a:endParaRPr lang="en-US" altLang="zh-CN" sz="1000" b="1">
                <a:latin typeface="Al Tarikh" panose="00000400000000000000" charset="0"/>
                <a:cs typeface="Al Tarikh" panose="00000400000000000000" charset="0"/>
                <a:sym typeface="+mn-ea"/>
              </a:endParaRPr>
            </a:p>
          </p:txBody>
        </p:sp>
        <p:sp>
          <p:nvSpPr>
            <p:cNvPr id="46" name="文本框 45"/>
            <p:cNvSpPr txBox="1"/>
            <p:nvPr/>
          </p:nvSpPr>
          <p:spPr>
            <a:xfrm>
              <a:off x="2468" y="2947"/>
              <a:ext cx="2291" cy="7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1000" b="1">
                  <a:latin typeface="Al Tarikh" panose="00000400000000000000" charset="0"/>
                  <a:cs typeface="Al Tarikh" panose="00000400000000000000" charset="0"/>
                </a:rPr>
                <a:t>Application </a:t>
              </a:r>
              <a:endParaRPr lang="en-US" altLang="zh-CN" sz="1000" b="1">
                <a:latin typeface="Al Tarikh" panose="00000400000000000000" charset="0"/>
                <a:cs typeface="Al Tarikh" panose="00000400000000000000" charset="0"/>
              </a:endParaRPr>
            </a:p>
            <a:p>
              <a:pPr algn="ctr"/>
              <a:r>
                <a:rPr lang="en-US" altLang="zh-CN" sz="1000" b="1">
                  <a:latin typeface="Al Tarikh" panose="00000400000000000000" charset="0"/>
                  <a:cs typeface="Al Tarikh" panose="00000400000000000000" charset="0"/>
                </a:rPr>
                <a:t>contract</a:t>
              </a:r>
              <a:endParaRPr lang="en-US" altLang="zh-CN" sz="1000" b="1">
                <a:latin typeface="Al Tarikh" panose="00000400000000000000" charset="0"/>
                <a:cs typeface="Al Tarikh" panose="00000400000000000000" charset="0"/>
              </a:endParaRPr>
            </a:p>
          </p:txBody>
        </p:sp>
        <p:sp>
          <p:nvSpPr>
            <p:cNvPr id="47" name="文本框 46"/>
            <p:cNvSpPr txBox="1"/>
            <p:nvPr/>
          </p:nvSpPr>
          <p:spPr>
            <a:xfrm>
              <a:off x="795" y="3004"/>
              <a:ext cx="1686" cy="4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1000" b="1">
                  <a:latin typeface="Al Tarikh" panose="00000400000000000000" charset="0"/>
                  <a:cs typeface="Al Tarikh" panose="00000400000000000000" charset="0"/>
                </a:rPr>
                <a:t>Blockchain</a:t>
              </a:r>
              <a:endParaRPr lang="en-US" altLang="zh-CN" sz="1000" b="1">
                <a:latin typeface="Al Tarikh" panose="00000400000000000000" charset="0"/>
                <a:cs typeface="Al Tarikh" panose="00000400000000000000" charset="0"/>
              </a:endParaRPr>
            </a:p>
          </p:txBody>
        </p:sp>
        <p:sp>
          <p:nvSpPr>
            <p:cNvPr id="48" name="文本框 47"/>
            <p:cNvSpPr txBox="1"/>
            <p:nvPr/>
          </p:nvSpPr>
          <p:spPr>
            <a:xfrm>
              <a:off x="6561" y="1805"/>
              <a:ext cx="735" cy="1696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p>
              <a:pPr algn="ctr"/>
              <a:r>
                <a:rPr lang="en-US" altLang="zh-CN" sz="1400">
                  <a:latin typeface="Al Tarikh" panose="00000400000000000000" charset="0"/>
                  <a:cs typeface="Al Tarikh" panose="00000400000000000000" charset="0"/>
                </a:rPr>
                <a:t>on chain</a:t>
              </a:r>
              <a:endParaRPr lang="en-US" altLang="zh-CN" sz="1400">
                <a:latin typeface="Al Tarikh" panose="00000400000000000000" charset="0"/>
                <a:cs typeface="Al Tarikh" panose="00000400000000000000" charset="0"/>
              </a:endParaRPr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6561" y="4468"/>
              <a:ext cx="735" cy="1696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p>
              <a:pPr algn="ctr"/>
              <a:r>
                <a:rPr lang="en-US" altLang="zh-CN" sz="1400">
                  <a:latin typeface="Al Tarikh" panose="00000400000000000000" charset="0"/>
                  <a:cs typeface="Al Tarikh" panose="00000400000000000000" charset="0"/>
                </a:rPr>
                <a:t>off chain</a:t>
              </a:r>
              <a:endParaRPr lang="en-US" altLang="zh-CN" sz="1400">
                <a:latin typeface="Al Tarikh" panose="00000400000000000000" charset="0"/>
                <a:cs typeface="Al Tarikh" panose="00000400000000000000" charset="0"/>
              </a:endParaRPr>
            </a:p>
          </p:txBody>
        </p:sp>
        <p:pic>
          <p:nvPicPr>
            <p:cNvPr id="50" name="图片 49" descr="21591664"/>
            <p:cNvPicPr>
              <a:picLocks noChangeAspect="1"/>
            </p:cNvPicPr>
            <p:nvPr/>
          </p:nvPicPr>
          <p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p:blipFill>
          <p:spPr>
            <a:xfrm>
              <a:off x="3265" y="2201"/>
              <a:ext cx="725" cy="725"/>
            </a:xfrm>
            <a:prstGeom prst="rect">
              <a:avLst/>
            </a:prstGeom>
          </p:spPr>
        </p:pic>
        <p:pic>
          <p:nvPicPr>
            <p:cNvPr id="51" name="图片 50" descr="21565671"/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61" y="2204"/>
              <a:ext cx="699" cy="699"/>
            </a:xfrm>
            <a:prstGeom prst="rect">
              <a:avLst/>
            </a:prstGeom>
          </p:spPr>
        </p:pic>
        <p:pic>
          <p:nvPicPr>
            <p:cNvPr id="52" name="图片 51" descr="4709034"/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376" y="2265"/>
              <a:ext cx="650" cy="650"/>
            </a:xfrm>
            <a:prstGeom prst="rect">
              <a:avLst/>
            </a:prstGeom>
          </p:spPr>
        </p:pic>
        <p:pic>
          <p:nvPicPr>
            <p:cNvPr id="53" name="图片 52" descr="21593389"/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597" y="4173"/>
              <a:ext cx="799" cy="799"/>
            </a:xfrm>
            <a:prstGeom prst="rect">
              <a:avLst/>
            </a:prstGeom>
          </p:spPr>
        </p:pic>
        <p:sp>
          <p:nvSpPr>
            <p:cNvPr id="54" name="左箭头 53"/>
            <p:cNvSpPr/>
            <p:nvPr/>
          </p:nvSpPr>
          <p:spPr>
            <a:xfrm>
              <a:off x="2391" y="2487"/>
              <a:ext cx="562" cy="205"/>
            </a:xfrm>
            <a:prstGeom prst="leftArrow">
              <a:avLst/>
            </a:prstGeom>
            <a:solidFill>
              <a:srgbClr val="5A9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55" name="图片 54" descr="21591664"/>
            <p:cNvPicPr>
              <a:picLocks noChangeAspect="1"/>
            </p:cNvPicPr>
            <p:nvPr/>
          </p:nvPicPr>
          <p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p:blipFill>
          <p:spPr>
            <a:xfrm>
              <a:off x="1423" y="4320"/>
              <a:ext cx="699" cy="699"/>
            </a:xfrm>
            <a:prstGeom prst="rect">
              <a:avLst/>
            </a:prstGeom>
          </p:spPr>
        </p:pic>
        <p:sp>
          <p:nvSpPr>
            <p:cNvPr id="56" name="左箭头 55"/>
            <p:cNvSpPr/>
            <p:nvPr/>
          </p:nvSpPr>
          <p:spPr>
            <a:xfrm>
              <a:off x="4402" y="2495"/>
              <a:ext cx="562" cy="205"/>
            </a:xfrm>
            <a:prstGeom prst="leftArrow">
              <a:avLst/>
            </a:prstGeom>
            <a:solidFill>
              <a:srgbClr val="5A9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7" name="左箭头 56"/>
            <p:cNvSpPr/>
            <p:nvPr/>
          </p:nvSpPr>
          <p:spPr>
            <a:xfrm flipH="1">
              <a:off x="2481" y="4554"/>
              <a:ext cx="562" cy="205"/>
            </a:xfrm>
            <a:prstGeom prst="leftArrow">
              <a:avLst/>
            </a:prstGeom>
            <a:solidFill>
              <a:srgbClr val="5A9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8" name="圆角右箭头 57"/>
            <p:cNvSpPr/>
            <p:nvPr/>
          </p:nvSpPr>
          <p:spPr>
            <a:xfrm rot="16200000" flipV="1">
              <a:off x="4802" y="3931"/>
              <a:ext cx="551" cy="1035"/>
            </a:xfrm>
            <a:prstGeom prst="bentArrow">
              <a:avLst>
                <a:gd name="adj1" fmla="val 18148"/>
                <a:gd name="adj2" fmla="val 25000"/>
                <a:gd name="adj3" fmla="val 25000"/>
                <a:gd name="adj4" fmla="val 43750"/>
              </a:avLst>
            </a:prstGeom>
            <a:solidFill>
              <a:srgbClr val="5A9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5218430" y="2606040"/>
            <a:ext cx="2875280" cy="339855"/>
          </a:xfrm>
          <a:prstGeom prst="roundRect">
            <a:avLst/>
          </a:prstGeom>
          <a:solidFill>
            <a:srgbClr val="1B80CB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 marR="0" lv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6600" b="1" i="0" u="none" strike="noStrike" cap="none" spc="0" normalizeH="0" baseline="0">
                <a:ln w="19050">
                  <a:noFill/>
                </a:ln>
                <a:gradFill>
                  <a:gsLst>
                    <a:gs pos="0">
                      <a:srgbClr val="FF822F"/>
                    </a:gs>
                    <a:gs pos="100000">
                      <a:srgbClr val="FFBB35"/>
                    </a:gs>
                  </a:gsLst>
                  <a:lin ang="5400000" scaled="1"/>
                </a:gradFill>
                <a:effectLst/>
                <a:uLnTx/>
                <a:uFillTx/>
                <a:latin typeface="+mj-ea"/>
                <a:ea typeface="+mj-ea"/>
              </a:defRPr>
            </a:lvl1pPr>
            <a:lvl2pPr defTabSz="914400"/>
            <a:lvl3pPr defTabSz="914400"/>
            <a:lvl4pPr defTabSz="914400"/>
            <a:lvl5pPr defTabSz="914400"/>
            <a:lvl6pPr defTabSz="914400"/>
            <a:lvl7pPr defTabSz="914400"/>
            <a:lvl8pPr defTabSz="914400"/>
            <a:lvl9pPr defTabSz="914400"/>
          </a:lstStyle>
          <a:p>
            <a:pPr lvl="0" algn="ctr"/>
            <a:r>
              <a:rPr lang="en-US" altLang="zh-CN" sz="1400">
                <a:solidFill>
                  <a:schemeClr val="bg1"/>
                </a:solidFill>
                <a:latin typeface="Al Tarikh" panose="00000400000000000000" charset="0"/>
                <a:cs typeface="Al Tarikh" panose="00000400000000000000" charset="0"/>
                <a:sym typeface="+mn-ea"/>
              </a:rPr>
              <a:t>Open Framework</a:t>
            </a:r>
            <a:endParaRPr lang="en-US" altLang="zh-CN" sz="1400">
              <a:solidFill>
                <a:schemeClr val="bg1"/>
              </a:solidFill>
              <a:latin typeface="Al Tarikh" panose="00000400000000000000" charset="0"/>
              <a:cs typeface="Al Tarikh" panose="00000400000000000000" charset="0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199380" y="2112645"/>
            <a:ext cx="2875280" cy="336519"/>
          </a:xfrm>
          <a:prstGeom prst="roundRect">
            <a:avLst/>
          </a:prstGeom>
          <a:solidFill>
            <a:srgbClr val="1B80CB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 marR="0" lv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6600" b="1" i="0" u="none" strike="noStrike" cap="none" spc="0" normalizeH="0" baseline="0">
                <a:ln w="19050">
                  <a:noFill/>
                </a:ln>
                <a:gradFill>
                  <a:gsLst>
                    <a:gs pos="0">
                      <a:srgbClr val="FF822F"/>
                    </a:gs>
                    <a:gs pos="100000">
                      <a:srgbClr val="FFBB35"/>
                    </a:gs>
                  </a:gsLst>
                  <a:lin ang="5400000" scaled="1"/>
                </a:gradFill>
                <a:effectLst/>
                <a:uLnTx/>
                <a:uFillTx/>
                <a:latin typeface="+mj-ea"/>
                <a:ea typeface="+mj-ea"/>
              </a:defRPr>
            </a:lvl1pPr>
            <a:lvl2pPr defTabSz="914400"/>
            <a:lvl3pPr defTabSz="914400"/>
            <a:lvl4pPr defTabSz="914400"/>
            <a:lvl5pPr defTabSz="914400"/>
            <a:lvl6pPr defTabSz="914400"/>
            <a:lvl7pPr defTabSz="914400"/>
            <a:lvl8pPr defTabSz="914400"/>
            <a:lvl9pPr defTabSz="914400"/>
          </a:lstStyle>
          <a:p>
            <a:pPr lvl="0" algn="ctr"/>
            <a:r>
              <a:rPr lang="en-US" altLang="zh-CN" sz="1400">
                <a:solidFill>
                  <a:schemeClr val="bg1"/>
                </a:solidFill>
                <a:latin typeface="Al Tarikh" panose="00000400000000000000" charset="0"/>
                <a:cs typeface="Al Tarikh" panose="00000400000000000000" charset="0"/>
                <a:sym typeface="+mn-ea"/>
              </a:rPr>
              <a:t>Multi-chain Support</a:t>
            </a:r>
            <a:endParaRPr lang="en-US" altLang="zh-CN" sz="1400">
              <a:solidFill>
                <a:schemeClr val="bg1"/>
              </a:solidFill>
              <a:latin typeface="Al Tarikh" panose="00000400000000000000" charset="0"/>
              <a:cs typeface="Al Tarikh" panose="00000400000000000000" charset="0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200015" y="1630045"/>
            <a:ext cx="2874645" cy="336519"/>
          </a:xfrm>
          <a:prstGeom prst="roundRect">
            <a:avLst/>
          </a:prstGeom>
          <a:solidFill>
            <a:srgbClr val="1B80CB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 marR="0" lv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6600" b="1" i="0" u="none" strike="noStrike" cap="none" spc="0" normalizeH="0" baseline="0">
                <a:ln w="19050">
                  <a:noFill/>
                </a:ln>
                <a:gradFill>
                  <a:gsLst>
                    <a:gs pos="0">
                      <a:srgbClr val="FF822F"/>
                    </a:gs>
                    <a:gs pos="100000">
                      <a:srgbClr val="FFBB35"/>
                    </a:gs>
                  </a:gsLst>
                  <a:lin ang="5400000" scaled="1"/>
                </a:gradFill>
                <a:effectLst/>
                <a:uLnTx/>
                <a:uFillTx/>
                <a:latin typeface="+mj-ea"/>
                <a:ea typeface="+mj-ea"/>
              </a:defRPr>
            </a:lvl1pPr>
            <a:lvl2pPr defTabSz="914400"/>
            <a:lvl3pPr defTabSz="914400"/>
            <a:lvl4pPr defTabSz="914400"/>
            <a:lvl5pPr defTabSz="914400"/>
            <a:lvl6pPr defTabSz="914400"/>
            <a:lvl7pPr defTabSz="914400"/>
            <a:lvl8pPr defTabSz="914400"/>
            <a:lvl9pPr defTabSz="914400"/>
          </a:lstStyle>
          <a:p>
            <a:pPr lvl="0" algn="ctr"/>
            <a:r>
              <a:rPr lang="en-US" altLang="zh-CN" sz="1400">
                <a:solidFill>
                  <a:schemeClr val="bg1"/>
                </a:solidFill>
                <a:latin typeface="Al Tarikh" panose="00000400000000000000" charset="0"/>
                <a:cs typeface="Al Tarikh" panose="00000400000000000000" charset="0"/>
                <a:sym typeface="+mn-ea"/>
              </a:rPr>
              <a:t>Verifiable Task Execution</a:t>
            </a:r>
            <a:endParaRPr lang="en-US" altLang="zh-CN" sz="1400">
              <a:solidFill>
                <a:schemeClr val="bg1"/>
              </a:solidFill>
              <a:latin typeface="Al Tarikh" panose="00000400000000000000" charset="0"/>
              <a:cs typeface="Al Tarikh" panose="00000400000000000000" charset="0"/>
              <a:sym typeface="+mn-ea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4853305" y="1156335"/>
            <a:ext cx="3567430" cy="342163"/>
          </a:xfrm>
          <a:prstGeom prst="roundRect">
            <a:avLst/>
          </a:prstGeom>
          <a:solidFill>
            <a:srgbClr val="1B80CB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 marR="0" lv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6600" b="1" i="0" u="none" strike="noStrike" cap="none" spc="0" normalizeH="0" baseline="0">
                <a:ln w="19050">
                  <a:noFill/>
                </a:ln>
                <a:gradFill>
                  <a:gsLst>
                    <a:gs pos="0">
                      <a:srgbClr val="FF822F"/>
                    </a:gs>
                    <a:gs pos="100000">
                      <a:srgbClr val="FFBB35"/>
                    </a:gs>
                  </a:gsLst>
                  <a:lin ang="5400000" scaled="1"/>
                </a:gradFill>
                <a:effectLst/>
                <a:uLnTx/>
                <a:uFillTx/>
                <a:latin typeface="+mj-ea"/>
                <a:ea typeface="+mj-ea"/>
              </a:defRPr>
            </a:lvl1pPr>
            <a:lvl2pPr defTabSz="914400"/>
            <a:lvl3pPr defTabSz="914400"/>
            <a:lvl4pPr defTabSz="914400"/>
            <a:lvl5pPr defTabSz="914400"/>
            <a:lvl6pPr defTabSz="914400"/>
            <a:lvl7pPr defTabSz="914400"/>
            <a:lvl8pPr defTabSz="914400"/>
            <a:lvl9pPr defTabSz="914400"/>
          </a:lstStyle>
          <a:p>
            <a:pPr lvl="0" algn="ctr"/>
            <a:r>
              <a:rPr lang="en-US" altLang="zh-CN" sz="1400">
                <a:solidFill>
                  <a:schemeClr val="bg1"/>
                </a:solidFill>
                <a:latin typeface="Al Tarikh" panose="00000400000000000000" charset="0"/>
                <a:cs typeface="Al Tarikh" panose="00000400000000000000" charset="0"/>
                <a:sym typeface="+mn-ea"/>
              </a:rPr>
              <a:t>Automation Programming </a:t>
            </a:r>
            <a:r>
              <a:rPr lang="en-US" altLang="zh-CN" sz="1400">
                <a:solidFill>
                  <a:schemeClr val="bg1"/>
                </a:solidFill>
                <a:latin typeface="Al Tarikh" panose="00000400000000000000" charset="0"/>
                <a:cs typeface="Al Tarikh" panose="00000400000000000000" charset="0"/>
                <a:sym typeface="+mn-ea"/>
              </a:rPr>
              <a:t>Language</a:t>
            </a:r>
            <a:endParaRPr lang="en-US" altLang="zh-CN" sz="1400">
              <a:solidFill>
                <a:schemeClr val="bg1"/>
              </a:solidFill>
              <a:latin typeface="Al Tarikh" panose="00000400000000000000" charset="0"/>
              <a:cs typeface="Al Tarikh" panose="00000400000000000000" charset="0"/>
              <a:sym typeface="+mn-ea"/>
            </a:endParaRPr>
          </a:p>
        </p:txBody>
      </p:sp>
    </p:spTree>
    <p:custDataLst>
      <p:tags r:id="rId9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UNIT_SUBTYPE" val="v"/>
  <p:tag name="KSO_WM_TEMPLATE_CATEGORY" val="chip"/>
  <p:tag name="KSO_WM_TEMPLATE_INDEX" val="20223148"/>
  <p:tag name="KSO_WM_UNIT_TYPE" val="i"/>
  <p:tag name="KSO_WM_UNIT_INDEX" val="1"/>
  <p:tag name="KSO_WM_UNIT_ID" val="chip20223148_12*i*1"/>
  <p:tag name="KSO_WM_BEAUTIFY_FLAG" val="#wm#"/>
  <p:tag name="KSO_WM_TAG_VERSION" val="1.0"/>
  <p:tag name="KSO_WM_CHIP_GROUPID" val="62cbee2267e1b3ac3a1184e7"/>
  <p:tag name="KSO_WM_CHIP_XID" val="62cbee2367e1b3ac3a118905"/>
  <p:tag name="KSO_WM_UNIT_DEC_AREA_ID" val="d1ba0a52746b4618ad634d7180cc705e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ceb53066b6ec4882acfe6dc8c16011d5"/>
</p:tagLst>
</file>

<file path=ppt/tags/tag10.xml><?xml version="1.0" encoding="utf-8"?>
<p:tagLst xmlns:p="http://schemas.openxmlformats.org/presentationml/2006/main">
  <p:tag name="KSO_WM_UNIT_DEFAULT_FONT" val="16;18;2"/>
  <p:tag name="KSO_WM_UNIT_BLOCK" val="0"/>
  <p:tag name="KSO_WM_UNIT_DEC_AREA_ID" val="3610daa4fb8c43e9b947227971cd2aec"/>
  <p:tag name="KSO_WM_UNIT_SUBTYPE" val="b"/>
  <p:tag name="KSO_WM_UNIT_PRESET_TEXT" val="演讲人姓名"/>
  <p:tag name="KSO_WM_UNIT_NOCLEAR" val="0"/>
  <p:tag name="KSO_WM_UNIT_VALUE" val="14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23148_1*f*1"/>
  <p:tag name="KSO_WM_TEMPLATE_CATEGORY" val="custom"/>
  <p:tag name="KSO_WM_TEMPLATE_INDEX" val="20223148"/>
  <p:tag name="KSO_WM_UNIT_LAYERLEVEL" val="1"/>
  <p:tag name="KSO_WM_TAG_VERSION" val="1.0"/>
  <p:tag name="KSO_WM_BEAUTIFY_FLAG" val="#wm#"/>
  <p:tag name="KSO_WM_CHIP_GROUPID" val="61516578d3dcef8fee32c2c6"/>
  <p:tag name="KSO_WM_CHIP_XID" val="61516578d3dcef8fee32c2c7"/>
  <p:tag name="KSO_WM_CHIP_FILLAREA_FILL_RULE" val="{&quot;fill_align&quot;:&quot;ct&quot;,&quot;fill_mode&quot;:&quot;adaptive&quot;,&quot;sacle_strategy&quot;:&quot;smart&quot;}"/>
  <p:tag name="KSO_WM_ASSEMBLE_CHIP_INDEX" val="14d5e28b32564198be7f584698f4720d"/>
  <p:tag name="KSO_WM_UNIT_TEXT_FILL_FORE_SCHEMECOLOR_INDEX_BRIGHTNESS" val="0"/>
  <p:tag name="KSO_WM_UNIT_TEXT_FILL_FORE_SCHEMECOLOR_INDEX" val="14"/>
  <p:tag name="KSO_WM_UNIT_TEXT_FILL_TYPE" val="1"/>
  <p:tag name="KSO_WM_TEMPLATE_ASSEMBLE_XID" val="62cfdfcd02b43a043daf0dea"/>
  <p:tag name="KSO_WM_TEMPLATE_ASSEMBLE_GROUPID" val="62cbee2267e1b3ac3a1184e7"/>
</p:tagLst>
</file>

<file path=ppt/tags/tag100.xml><?xml version="1.0" encoding="utf-8"?>
<p:tagLst xmlns:p="http://schemas.openxmlformats.org/presentationml/2006/main">
  <p:tag name="KSO_WM_UNIT_SUBTYPE" val="v"/>
  <p:tag name="KSO_WM_TEMPLATE_CATEGORY" val="chip"/>
  <p:tag name="KSO_WM_TEMPLATE_INDEX" val="20223148"/>
  <p:tag name="KSO_WM_UNIT_TYPE" val="i"/>
  <p:tag name="KSO_WM_UNIT_INDEX" val="1"/>
  <p:tag name="KSO_WM_UNIT_ID" val="chip20223148_8*i*1"/>
  <p:tag name="KSO_WM_BEAUTIFY_FLAG" val="#wm#"/>
  <p:tag name="KSO_WM_TAG_VERSION" val="1.0"/>
  <p:tag name="KSO_WM_CHIP_GROUPID" val="62cbee2267e1b3ac3a1184e7"/>
  <p:tag name="KSO_WM_CHIP_XID" val="62cbee2367e1b3ac3a118824"/>
  <p:tag name="KSO_WM_UNIT_DEC_AREA_ID" val="6669e1328fad44098aa485952d2c3bd1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ed8e93bbae8a416a939edf99e96cdc02"/>
  <p:tag name="KSO_WM_SLIDE_BACKGROUND_TYPE" val="frame"/>
</p:tagLst>
</file>

<file path=ppt/tags/tag101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bg20220529_2*i*1"/>
  <p:tag name="KSO_WM_UNIT_LAYERLEVEL" val="1"/>
  <p:tag name="KSO_WM_TAG_VERSION" val="1.0"/>
  <p:tag name="KSO_WM_BEAUTIFY_FLAG" val="#wm#"/>
  <p:tag name="KSO_WM_UNIT_BK_DARK_LIGHT" val="2"/>
  <p:tag name="KSO_WM_UNIT_SUBTYPE" val="h"/>
  <p:tag name="KSO_WM_UNIT_TYPE" val="i"/>
  <p:tag name="KSO_WM_UNIT_INDEX" val="1"/>
  <p:tag name="KSO_WM_TEMPLATE_CATEGORY" val="bg"/>
  <p:tag name="KSO_WM_TEMPLATE_INDEX" val="20220529"/>
  <p:tag name="KSO_WM_CHIP_GROUPID" val="618359f9a6a891b1f9db065d"/>
  <p:tag name="KSO_WM_CHIP_XID" val="618b78ee18adb49c6c1f28f1"/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02.xml><?xml version="1.0" encoding="utf-8"?>
<p:tagLst xmlns:p="http://schemas.openxmlformats.org/presentationml/2006/main">
  <p:tag name="KSO_WM_SLIDE_BACKGROUND_TYPE" val="frame"/>
  <p:tag name="KSO_WM_UNIT_TEXT_FILL_FORE_SCHEMECOLOR_INDEX_BRIGHTNESS" val="0"/>
  <p:tag name="KSO_WM_UNIT_TEXT_FILL_FORE_SCHEMECOLOR_INDEX" val="13"/>
  <p:tag name="KSO_WM_UNIT_TEXT_FILL_TYPE" val="1"/>
</p:tagLst>
</file>

<file path=ppt/tags/tag103.xml><?xml version="1.0" encoding="utf-8"?>
<p:tagLst xmlns:p="http://schemas.openxmlformats.org/presentationml/2006/main">
  <p:tag name="KSO_WM_SLIDE_BACKGROUND_TYPE" val="frame"/>
  <p:tag name="KSO_WM_UNIT_TEXT_FILL_FORE_SCHEMECOLOR_INDEX_BRIGHTNESS" val="0"/>
  <p:tag name="KSO_WM_UNIT_TEXT_FILL_FORE_SCHEMECOLOR_INDEX" val="13"/>
  <p:tag name="KSO_WM_UNIT_TEXT_FILL_TYPE" val="1"/>
</p:tagLst>
</file>

<file path=ppt/tags/tag104.xml><?xml version="1.0" encoding="utf-8"?>
<p:tagLst xmlns:p="http://schemas.openxmlformats.org/presentationml/2006/main">
  <p:tag name="KSO_WM_SLIDE_BACKGROUND_TYPE" val="frame"/>
  <p:tag name="KSO_WM_UNIT_TEXT_FILL_FORE_SCHEMECOLOR_INDEX_BRIGHTNESS" val="0"/>
  <p:tag name="KSO_WM_UNIT_TEXT_FILL_FORE_SCHEMECOLOR_INDEX" val="2"/>
  <p:tag name="KSO_WM_UNIT_TEXT_FILL_TYPE" val="1"/>
</p:tagLst>
</file>

<file path=ppt/tags/tag105.xml><?xml version="1.0" encoding="utf-8"?>
<p:tagLst xmlns:p="http://schemas.openxmlformats.org/presentationml/2006/main">
  <p:tag name="KSO_WM_SLIDE_BACKGROUND_TYPE" val="frame"/>
  <p:tag name="KSO_WM_UNIT_TEXT_FILL_FORE_SCHEMECOLOR_INDEX_BRIGHTNESS" val="0"/>
  <p:tag name="KSO_WM_UNIT_TEXT_FILL_FORE_SCHEMECOLOR_INDEX" val="2"/>
  <p:tag name="KSO_WM_UNIT_TEXT_FILL_TYPE" val="1"/>
</p:tagLst>
</file>

<file path=ppt/tags/tag106.xml><?xml version="1.0" encoding="utf-8"?>
<p:tagLst xmlns:p="http://schemas.openxmlformats.org/presentationml/2006/main">
  <p:tag name="KSO_WM_SLIDE_BACKGROUND_TYPE" val="frame"/>
  <p:tag name="KSO_WM_UNIT_TEXT_FILL_FORE_SCHEMECOLOR_INDEX_BRIGHTNESS" val="0"/>
  <p:tag name="KSO_WM_UNIT_TEXT_FILL_FORE_SCHEMECOLOR_INDEX" val="2"/>
  <p:tag name="KSO_WM_UNIT_TEXT_FILL_TYPE" val="1"/>
</p:tagLst>
</file>

<file path=ppt/tags/tag107.xml><?xml version="1.0" encoding="utf-8"?>
<p:tagLst xmlns:p="http://schemas.openxmlformats.org/presentationml/2006/main">
  <p:tag name="KSO_WM_UNIT_SUBTYPE" val="v"/>
  <p:tag name="KSO_WM_TEMPLATE_CATEGORY" val="chip"/>
  <p:tag name="KSO_WM_TEMPLATE_INDEX" val="20223148"/>
  <p:tag name="KSO_WM_UNIT_TYPE" val="i"/>
  <p:tag name="KSO_WM_UNIT_INDEX" val="1"/>
  <p:tag name="KSO_WM_UNIT_ID" val="chip20223148_8*i*1"/>
  <p:tag name="KSO_WM_BEAUTIFY_FLAG" val="#wm#"/>
  <p:tag name="KSO_WM_TAG_VERSION" val="1.0"/>
  <p:tag name="KSO_WM_CHIP_GROUPID" val="62cbee2267e1b3ac3a1184e7"/>
  <p:tag name="KSO_WM_CHIP_XID" val="62cbee2367e1b3ac3a118824"/>
  <p:tag name="KSO_WM_UNIT_DEC_AREA_ID" val="7cf34923e32c45b19c9d64f9f4c5d482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45208c43d84b4dd08ba0a6bcc6f642fa"/>
  <p:tag name="KSO_WM_SLIDE_BACKGROUND_TYPE" val="leftRight"/>
</p:tagLst>
</file>

<file path=ppt/tags/tag108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bg20220529_3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2"/>
  <p:tag name="KSO_WM_TEMPLATE_CATEGORY" val="bg"/>
  <p:tag name="KSO_WM_TEMPLATE_INDEX" val="20220529"/>
  <p:tag name="KSO_WM_CHIP_GROUPID" val="618359f9a6a891b1f9db065d"/>
  <p:tag name="KSO_WM_CHIP_XID" val="618b78ee18adb49c6c1f28f2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09.xml><?xml version="1.0" encoding="utf-8"?>
<p:tagLst xmlns:p="http://schemas.openxmlformats.org/presentationml/2006/main">
  <p:tag name="KSO_WM_SLIDE_BACKGROUND_TYPE" val="leftRight"/>
  <p:tag name="KSO_WM_UNIT_TEXT_FILL_FORE_SCHEMECOLOR_INDEX_BRIGHTNESS" val="0"/>
  <p:tag name="KSO_WM_UNIT_TEXT_FILL_FORE_SCHEMECOLOR_INDEX" val="13"/>
  <p:tag name="KSO_WM_UNIT_TEXT_FILL_TYPE" val="1"/>
</p:tagLst>
</file>

<file path=ppt/tags/tag11.xml><?xml version="1.0" encoding="utf-8"?>
<p:tagLst xmlns:p="http://schemas.openxmlformats.org/presentationml/2006/main">
  <p:tag name="KSO_WM_UNIT_DEFAULT_FONT" val="36;46;2"/>
  <p:tag name="KSO_WM_UNIT_BLOCK" val="0"/>
  <p:tag name="KSO_WM_UNIT_DEC_AREA_ID" val="3cfc23ad98f949b8973568c4bc6d0a69"/>
  <p:tag name="KSO_WM_UNIT_PRESET_TEXT" val="TITLE"/>
  <p:tag name="KSO_WM_UNIT_NOCLEAR" val="0"/>
  <p:tag name="KSO_WM_UNIT_VALUE" val="7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23148_1*b*1"/>
  <p:tag name="KSO_WM_TEMPLATE_CATEGORY" val="custom"/>
  <p:tag name="KSO_WM_TEMPLATE_INDEX" val="20223148"/>
  <p:tag name="KSO_WM_UNIT_LAYERLEVEL" val="1"/>
  <p:tag name="KSO_WM_TAG_VERSION" val="1.0"/>
  <p:tag name="KSO_WM_BEAUTIFY_FLAG" val="#wm#"/>
  <p:tag name="KSO_WM_UNIT_ISCONTENTSTITLE" val="0"/>
  <p:tag name="KSO_WM_UNIT_ISNUMDGMTITLE" val="0"/>
  <p:tag name="KSO_WM_CHIP_GROUPID" val="61516578d3dcef8fee32c2c6"/>
  <p:tag name="KSO_WM_CHIP_XID" val="61516578d3dcef8fee32c2c7"/>
  <p:tag name="KSO_WM_CHIP_FILLAREA_FILL_RULE" val="{&quot;fill_align&quot;:&quot;ct&quot;,&quot;fill_mode&quot;:&quot;adaptive&quot;,&quot;sacle_strategy&quot;:&quot;smart&quot;}"/>
  <p:tag name="KSO_WM_ASSEMBLE_CHIP_INDEX" val="14d5e28b32564198be7f584698f4720d"/>
  <p:tag name="KSO_WM_UNIT_TEXT_FILL_FORE_SCHEMECOLOR_INDEX_BRIGHTNESS" val="0"/>
  <p:tag name="KSO_WM_UNIT_TEXT_FILL_FORE_SCHEMECOLOR_INDEX" val="5"/>
  <p:tag name="KSO_WM_UNIT_TEXT_FILL_TYPE" val="1"/>
  <p:tag name="KSO_WM_TEMPLATE_ASSEMBLE_XID" val="62cfdfcd02b43a043daf0dea"/>
  <p:tag name="KSO_WM_TEMPLATE_ASSEMBLE_GROUPID" val="62cbee2267e1b3ac3a1184e7"/>
</p:tagLst>
</file>

<file path=ppt/tags/tag110.xml><?xml version="1.0" encoding="utf-8"?>
<p:tagLst xmlns:p="http://schemas.openxmlformats.org/presentationml/2006/main">
  <p:tag name="KSO_WM_SLIDE_BACKGROUND_TYPE" val="leftRight"/>
  <p:tag name="KSO_WM_UNIT_TEXT_FILL_FORE_SCHEMECOLOR_INDEX_BRIGHTNESS" val="0"/>
  <p:tag name="KSO_WM_UNIT_TEXT_FILL_FORE_SCHEMECOLOR_INDEX" val="2"/>
  <p:tag name="KSO_WM_UNIT_TEXT_FILL_TYPE" val="1"/>
</p:tagLst>
</file>

<file path=ppt/tags/tag111.xml><?xml version="1.0" encoding="utf-8"?>
<p:tagLst xmlns:p="http://schemas.openxmlformats.org/presentationml/2006/main">
  <p:tag name="KSO_WM_SLIDE_BACKGROUND_TYPE" val="leftRight"/>
  <p:tag name="KSO_WM_UNIT_TEXT_FILL_FORE_SCHEMECOLOR_INDEX_BRIGHTNESS" val="0"/>
  <p:tag name="KSO_WM_UNIT_TEXT_FILL_FORE_SCHEMECOLOR_INDEX" val="2"/>
  <p:tag name="KSO_WM_UNIT_TEXT_FILL_TYPE" val="1"/>
</p:tagLst>
</file>

<file path=ppt/tags/tag112.xml><?xml version="1.0" encoding="utf-8"?>
<p:tagLst xmlns:p="http://schemas.openxmlformats.org/presentationml/2006/main">
  <p:tag name="KSO_WM_SLIDE_BACKGROUND_TYPE" val="leftRight"/>
  <p:tag name="KSO_WM_UNIT_TEXT_FILL_FORE_SCHEMECOLOR_INDEX_BRIGHTNESS" val="0"/>
  <p:tag name="KSO_WM_UNIT_TEXT_FILL_FORE_SCHEMECOLOR_INDEX" val="2"/>
  <p:tag name="KSO_WM_UNIT_TEXT_FILL_TYPE" val="1"/>
</p:tagLst>
</file>

<file path=ppt/tags/tag113.xml><?xml version="1.0" encoding="utf-8"?>
<p:tagLst xmlns:p="http://schemas.openxmlformats.org/presentationml/2006/main">
  <p:tag name="KSO_WM_SLIDE_BACKGROUND_TYPE" val="leftRight"/>
  <p:tag name="KSO_WM_UNIT_TEXT_FILL_FORE_SCHEMECOLOR_INDEX_BRIGHTNESS" val="0"/>
  <p:tag name="KSO_WM_UNIT_TEXT_FILL_FORE_SCHEMECOLOR_INDEX" val="13"/>
  <p:tag name="KSO_WM_UNIT_TEXT_FILL_TYPE" val="1"/>
</p:tagLst>
</file>

<file path=ppt/tags/tag114.xml><?xml version="1.0" encoding="utf-8"?>
<p:tagLst xmlns:p="http://schemas.openxmlformats.org/presentationml/2006/main">
  <p:tag name="KSO_WM_SLIDE_BACKGROUND_TYPE" val="leftRight"/>
  <p:tag name="KSO_WM_UNIT_TEXT_FILL_FORE_SCHEMECOLOR_INDEX_BRIGHTNESS" val="0"/>
  <p:tag name="KSO_WM_UNIT_TEXT_FILL_FORE_SCHEMECOLOR_INDEX" val="13"/>
  <p:tag name="KSO_WM_UNIT_TEXT_FILL_TYPE" val="1"/>
</p:tagLst>
</file>

<file path=ppt/tags/tag115.xml><?xml version="1.0" encoding="utf-8"?>
<p:tagLst xmlns:p="http://schemas.openxmlformats.org/presentationml/2006/main">
  <p:tag name="KSO_WM_UNIT_SUBTYPE" val="v"/>
  <p:tag name="KSO_WM_TEMPLATE_CATEGORY" val="chip"/>
  <p:tag name="KSO_WM_TEMPLATE_INDEX" val="20223148"/>
  <p:tag name="KSO_WM_UNIT_TYPE" val="i"/>
  <p:tag name="KSO_WM_UNIT_INDEX" val="1"/>
  <p:tag name="KSO_WM_UNIT_ID" val="chip20223148_8*i*1"/>
  <p:tag name="KSO_WM_BEAUTIFY_FLAG" val="#wm#"/>
  <p:tag name="KSO_WM_TAG_VERSION" val="1.0"/>
  <p:tag name="KSO_WM_CHIP_GROUPID" val="62cbee2267e1b3ac3a1184e7"/>
  <p:tag name="KSO_WM_CHIP_XID" val="62cbee2367e1b3ac3a118824"/>
  <p:tag name="KSO_WM_UNIT_DEC_AREA_ID" val="a4f0a2e2051044d5b950681a9205d34f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213e5070aa6a41a3b016968b8dfacfae"/>
  <p:tag name="KSO_WM_SLIDE_BACKGROUND_TYPE" val="topBottom"/>
</p:tagLst>
</file>

<file path=ppt/tags/tag116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bg20220529_4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2"/>
  <p:tag name="KSO_WM_TEMPLATE_CATEGORY" val="bg"/>
  <p:tag name="KSO_WM_TEMPLATE_INDEX" val="20220529"/>
  <p:tag name="KSO_WM_CHIP_GROUPID" val="618359f9a6a891b1f9db065d"/>
  <p:tag name="KSO_WM_CHIP_XID" val="618b78ee18adb49c6c1f28f3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17.xml><?xml version="1.0" encoding="utf-8"?>
<p:tagLst xmlns:p="http://schemas.openxmlformats.org/presentationml/2006/main">
  <p:tag name="KSO_WM_SLIDE_BACKGROUND_TYPE" val="topBottom"/>
  <p:tag name="KSO_WM_UNIT_TEXT_FILL_FORE_SCHEMECOLOR_INDEX_BRIGHTNESS" val="0"/>
  <p:tag name="KSO_WM_UNIT_TEXT_FILL_FORE_SCHEMECOLOR_INDEX" val="13"/>
  <p:tag name="KSO_WM_UNIT_TEXT_FILL_TYPE" val="1"/>
</p:tagLst>
</file>

<file path=ppt/tags/tag118.xml><?xml version="1.0" encoding="utf-8"?>
<p:tagLst xmlns:p="http://schemas.openxmlformats.org/presentationml/2006/main">
  <p:tag name="KSO_WM_SLIDE_BACKGROUND_TYPE" val="topBottom"/>
  <p:tag name="KSO_WM_UNIT_TEXT_FILL_FORE_SCHEMECOLOR_INDEX_BRIGHTNESS" val="0"/>
  <p:tag name="KSO_WM_UNIT_TEXT_FILL_FORE_SCHEMECOLOR_INDEX" val="2"/>
  <p:tag name="KSO_WM_UNIT_TEXT_FILL_TYPE" val="1"/>
</p:tagLst>
</file>

<file path=ppt/tags/tag119.xml><?xml version="1.0" encoding="utf-8"?>
<p:tagLst xmlns:p="http://schemas.openxmlformats.org/presentationml/2006/main">
  <p:tag name="KSO_WM_SLIDE_BACKGROUND_TYPE" val="topBottom"/>
  <p:tag name="KSO_WM_UNIT_TEXT_FILL_FORE_SCHEMECOLOR_INDEX_BRIGHTNESS" val="0"/>
  <p:tag name="KSO_WM_UNIT_TEXT_FILL_FORE_SCHEMECOLOR_INDEX" val="2"/>
  <p:tag name="KSO_WM_UNIT_TEXT_FILL_TYPE" val="1"/>
</p:tagLst>
</file>

<file path=ppt/tags/tag12.xml><?xml version="1.0" encoding="utf-8"?>
<p:tagLst xmlns:p="http://schemas.openxmlformats.org/presentationml/2006/main">
  <p:tag name="KSO_WM_UNIT_DEFAULT_FONT" val="12;14;2"/>
  <p:tag name="KSO_WM_UNIT_BLOCK" val="0"/>
  <p:tag name="KSO_WM_UNIT_DEC_AREA_ID" val="80c135827d174d068401df84467a86cf"/>
  <p:tag name="KSO_WM_UNIT_ISCONTENTSTITLE" val="0"/>
  <p:tag name="KSO_WM_UNIT_ISNUMDGMTITLE" val="0"/>
  <p:tag name="KSO_WM_UNIT_PRESET_TEXT" val="点击此处添加正文，文字是您思想的提炼，为了演示发布的良好效果，请言简意赅的阐述您的观点"/>
  <p:tag name="KSO_WM_UNIT_NOCLEAR" val="0"/>
  <p:tag name="KSO_WM_UNIT_VALUE" val="72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2"/>
  <p:tag name="KSO_WM_UNIT_ID" val="custom20223148_1*f*2"/>
  <p:tag name="KSO_WM_TEMPLATE_CATEGORY" val="custom"/>
  <p:tag name="KSO_WM_TEMPLATE_INDEX" val="20223148"/>
  <p:tag name="KSO_WM_UNIT_LAYERLEVEL" val="1"/>
  <p:tag name="KSO_WM_TAG_VERSION" val="1.0"/>
  <p:tag name="KSO_WM_BEAUTIFY_FLAG" val="#wm#"/>
  <p:tag name="KSO_WM_UNIT_SUBTYPE" val="a"/>
  <p:tag name="KSO_WM_CHIP_GROUPID" val="61516578d3dcef8fee32c2c6"/>
  <p:tag name="KSO_WM_CHIP_XID" val="61516578d3dcef8fee32c2c7"/>
  <p:tag name="KSO_WM_CHIP_FILLAREA_FILL_RULE" val="{&quot;fill_align&quot;:&quot;ct&quot;,&quot;fill_mode&quot;:&quot;adaptive&quot;,&quot;sacle_strategy&quot;:&quot;smart&quot;}"/>
  <p:tag name="KSO_WM_ASSEMBLE_CHIP_INDEX" val="14d5e28b32564198be7f584698f4720d"/>
  <p:tag name="KSO_WM_UNIT_TEXT_FILL_FORE_SCHEMECOLOR_INDEX_BRIGHTNESS" val="0.15"/>
  <p:tag name="KSO_WM_UNIT_TEXT_FILL_FORE_SCHEMECOLOR_INDEX" val="13"/>
  <p:tag name="KSO_WM_UNIT_TEXT_FILL_TYPE" val="1"/>
  <p:tag name="KSO_WM_TEMPLATE_ASSEMBLE_XID" val="62cfdfcd02b43a043daf0dea"/>
  <p:tag name="KSO_WM_TEMPLATE_ASSEMBLE_GROUPID" val="62cbee2267e1b3ac3a1184e7"/>
</p:tagLst>
</file>

<file path=ppt/tags/tag120.xml><?xml version="1.0" encoding="utf-8"?>
<p:tagLst xmlns:p="http://schemas.openxmlformats.org/presentationml/2006/main">
  <p:tag name="KSO_WM_SLIDE_BACKGROUND_TYPE" val="topBottom"/>
  <p:tag name="KSO_WM_UNIT_TEXT_FILL_FORE_SCHEMECOLOR_INDEX_BRIGHTNESS" val="0"/>
  <p:tag name="KSO_WM_UNIT_TEXT_FILL_FORE_SCHEMECOLOR_INDEX" val="2"/>
  <p:tag name="KSO_WM_UNIT_TEXT_FILL_TYPE" val="1"/>
</p:tagLst>
</file>

<file path=ppt/tags/tag121.xml><?xml version="1.0" encoding="utf-8"?>
<p:tagLst xmlns:p="http://schemas.openxmlformats.org/presentationml/2006/main">
  <p:tag name="KSO_WM_SLIDE_BACKGROUND_TYPE" val="topBottom"/>
  <p:tag name="KSO_WM_UNIT_TEXT_FILL_FORE_SCHEMECOLOR_INDEX_BRIGHTNESS" val="0"/>
  <p:tag name="KSO_WM_UNIT_TEXT_FILL_FORE_SCHEMECOLOR_INDEX" val="13"/>
  <p:tag name="KSO_WM_UNIT_TEXT_FILL_TYPE" val="1"/>
</p:tagLst>
</file>

<file path=ppt/tags/tag122.xml><?xml version="1.0" encoding="utf-8"?>
<p:tagLst xmlns:p="http://schemas.openxmlformats.org/presentationml/2006/main">
  <p:tag name="KSO_WM_SLIDE_BACKGROUND_TYPE" val="topBottom"/>
  <p:tag name="KSO_WM_UNIT_TEXT_FILL_FORE_SCHEMECOLOR_INDEX_BRIGHTNESS" val="0"/>
  <p:tag name="KSO_WM_UNIT_TEXT_FILL_FORE_SCHEMECOLOR_INDEX" val="13"/>
  <p:tag name="KSO_WM_UNIT_TEXT_FILL_TYPE" val="1"/>
</p:tagLst>
</file>

<file path=ppt/tags/tag123.xml><?xml version="1.0" encoding="utf-8"?>
<p:tagLst xmlns:p="http://schemas.openxmlformats.org/presentationml/2006/main">
  <p:tag name="KSO_WM_UNIT_SUBTYPE" val="v"/>
  <p:tag name="KSO_WM_TEMPLATE_CATEGORY" val="chip"/>
  <p:tag name="KSO_WM_TEMPLATE_INDEX" val="20223148"/>
  <p:tag name="KSO_WM_UNIT_TYPE" val="i"/>
  <p:tag name="KSO_WM_UNIT_INDEX" val="1"/>
  <p:tag name="KSO_WM_UNIT_ID" val="chip20223148_8*i*1"/>
  <p:tag name="KSO_WM_BEAUTIFY_FLAG" val="#wm#"/>
  <p:tag name="KSO_WM_TAG_VERSION" val="1.0"/>
  <p:tag name="KSO_WM_CHIP_GROUPID" val="62cbee2267e1b3ac3a1184e7"/>
  <p:tag name="KSO_WM_CHIP_XID" val="62cbee2367e1b3ac3a118824"/>
  <p:tag name="KSO_WM_UNIT_DEC_AREA_ID" val="ca3af6a3f5e54dbb8d5bc7b49e29a4a4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574e32bdb0d34106aebd97e925ae1b43"/>
  <p:tag name="KSO_WM_SLIDE_BACKGROUND_TYPE" val="bottomTop"/>
</p:tagLst>
</file>

<file path=ppt/tags/tag124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bg20220529_5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2"/>
  <p:tag name="KSO_WM_TEMPLATE_CATEGORY" val="bg"/>
  <p:tag name="KSO_WM_TEMPLATE_INDEX" val="20220529"/>
  <p:tag name="KSO_WM_CHIP_GROUPID" val="618359f9a6a891b1f9db065d"/>
  <p:tag name="KSO_WM_CHIP_XID" val="618b78ee18adb49c6c1f28f4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25.xml><?xml version="1.0" encoding="utf-8"?>
<p:tagLst xmlns:p="http://schemas.openxmlformats.org/presentationml/2006/main">
  <p:tag name="KSO_WM_SLIDE_BACKGROUND_TYPE" val="bottomTop"/>
  <p:tag name="KSO_WM_UNIT_TEXT_FILL_FORE_SCHEMECOLOR_INDEX_BRIGHTNESS" val="0"/>
  <p:tag name="KSO_WM_UNIT_TEXT_FILL_FORE_SCHEMECOLOR_INDEX" val="13"/>
  <p:tag name="KSO_WM_UNIT_TEXT_FILL_TYPE" val="1"/>
</p:tagLst>
</file>

<file path=ppt/tags/tag126.xml><?xml version="1.0" encoding="utf-8"?>
<p:tagLst xmlns:p="http://schemas.openxmlformats.org/presentationml/2006/main">
  <p:tag name="KSO_WM_SLIDE_BACKGROUND_TYPE" val="bottomTop"/>
  <p:tag name="KSO_WM_UNIT_TEXT_FILL_FORE_SCHEMECOLOR_INDEX_BRIGHTNESS" val="0"/>
  <p:tag name="KSO_WM_UNIT_TEXT_FILL_FORE_SCHEMECOLOR_INDEX" val="2"/>
  <p:tag name="KSO_WM_UNIT_TEXT_FILL_TYPE" val="1"/>
</p:tagLst>
</file>

<file path=ppt/tags/tag127.xml><?xml version="1.0" encoding="utf-8"?>
<p:tagLst xmlns:p="http://schemas.openxmlformats.org/presentationml/2006/main">
  <p:tag name="KSO_WM_SLIDE_BACKGROUND_TYPE" val="bottomTop"/>
  <p:tag name="KSO_WM_UNIT_TEXT_FILL_FORE_SCHEMECOLOR_INDEX_BRIGHTNESS" val="0"/>
  <p:tag name="KSO_WM_UNIT_TEXT_FILL_FORE_SCHEMECOLOR_INDEX" val="2"/>
  <p:tag name="KSO_WM_UNIT_TEXT_FILL_TYPE" val="1"/>
</p:tagLst>
</file>

<file path=ppt/tags/tag128.xml><?xml version="1.0" encoding="utf-8"?>
<p:tagLst xmlns:p="http://schemas.openxmlformats.org/presentationml/2006/main">
  <p:tag name="KSO_WM_SLIDE_BACKGROUND_TYPE" val="bottomTop"/>
  <p:tag name="KSO_WM_UNIT_TEXT_FILL_FORE_SCHEMECOLOR_INDEX_BRIGHTNESS" val="0"/>
  <p:tag name="KSO_WM_UNIT_TEXT_FILL_FORE_SCHEMECOLOR_INDEX" val="2"/>
  <p:tag name="KSO_WM_UNIT_TEXT_FILL_TYPE" val="1"/>
</p:tagLst>
</file>

<file path=ppt/tags/tag129.xml><?xml version="1.0" encoding="utf-8"?>
<p:tagLst xmlns:p="http://schemas.openxmlformats.org/presentationml/2006/main">
  <p:tag name="KSO_WM_SLIDE_BACKGROUND_TYPE" val="bottomTop"/>
  <p:tag name="KSO_WM_UNIT_TEXT_FILL_FORE_SCHEMECOLOR_INDEX_BRIGHTNESS" val="0"/>
  <p:tag name="KSO_WM_UNIT_TEXT_FILL_FORE_SCHEMECOLOR_INDEX" val="13"/>
  <p:tag name="KSO_WM_UNIT_TEXT_FILL_TYPE" val="1"/>
</p:tagLst>
</file>

<file path=ppt/tags/tag13.xml><?xml version="1.0" encoding="utf-8"?>
<p:tagLst xmlns:p="http://schemas.openxmlformats.org/presentationml/2006/main">
  <p:tag name="KSO_WM_UNIT_SUBTYPE" val="v"/>
  <p:tag name="KSO_WM_TEMPLATE_CATEGORY" val="chip"/>
  <p:tag name="KSO_WM_TEMPLATE_INDEX" val="20223148"/>
  <p:tag name="KSO_WM_UNIT_TYPE" val="i"/>
  <p:tag name="KSO_WM_UNIT_INDEX" val="1"/>
  <p:tag name="KSO_WM_UNIT_ID" val="chip20223148_8*i*1"/>
  <p:tag name="KSO_WM_BEAUTIFY_FLAG" val="#wm#"/>
  <p:tag name="KSO_WM_TAG_VERSION" val="1.0"/>
  <p:tag name="KSO_WM_CHIP_GROUPID" val="62cbee2267e1b3ac3a1184e7"/>
  <p:tag name="KSO_WM_CHIP_XID" val="62cbee2367e1b3ac3a118824"/>
  <p:tag name="KSO_WM_UNIT_DEC_AREA_ID" val="01a9d023a5a04becb8cd5c9f68471c5e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6e1e62a21b944bbcabcb9bcb1bf833a7"/>
</p:tagLst>
</file>

<file path=ppt/tags/tag130.xml><?xml version="1.0" encoding="utf-8"?>
<p:tagLst xmlns:p="http://schemas.openxmlformats.org/presentationml/2006/main">
  <p:tag name="KSO_WM_SLIDE_BACKGROUND_TYPE" val="bottomTop"/>
  <p:tag name="KSO_WM_UNIT_TEXT_FILL_FORE_SCHEMECOLOR_INDEX_BRIGHTNESS" val="0"/>
  <p:tag name="KSO_WM_UNIT_TEXT_FILL_FORE_SCHEMECOLOR_INDEX" val="13"/>
  <p:tag name="KSO_WM_UNIT_TEXT_FILL_TYPE" val="1"/>
</p:tagLst>
</file>

<file path=ppt/tags/tag131.xml><?xml version="1.0" encoding="utf-8"?>
<p:tagLst xmlns:p="http://schemas.openxmlformats.org/presentationml/2006/main">
  <p:tag name="KSO_WM_UNIT_SUBTYPE" val="v"/>
  <p:tag name="KSO_WM_TEMPLATE_CATEGORY" val="chip"/>
  <p:tag name="KSO_WM_TEMPLATE_INDEX" val="20223148"/>
  <p:tag name="KSO_WM_UNIT_TYPE" val="i"/>
  <p:tag name="KSO_WM_UNIT_INDEX" val="1"/>
  <p:tag name="KSO_WM_UNIT_ID" val="chip20223148_8*i*1"/>
  <p:tag name="KSO_WM_BEAUTIFY_FLAG" val="#wm#"/>
  <p:tag name="KSO_WM_TAG_VERSION" val="1.0"/>
  <p:tag name="KSO_WM_CHIP_GROUPID" val="62cbee2267e1b3ac3a1184e7"/>
  <p:tag name="KSO_WM_CHIP_XID" val="62cbee2367e1b3ac3a118824"/>
  <p:tag name="KSO_WM_UNIT_DEC_AREA_ID" val="b3467f78684146b8b9f05017db5e22b9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2e82e50988f34f4f8e6fc30f2702acb4"/>
  <p:tag name="KSO_WM_SLIDE_BACKGROUND_TYPE" val="navigation"/>
</p:tagLst>
</file>

<file path=ppt/tags/tag132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bg20220529_6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2"/>
  <p:tag name="KSO_WM_TEMPLATE_CATEGORY" val="bg"/>
  <p:tag name="KSO_WM_TEMPLATE_INDEX" val="20220529"/>
  <p:tag name="KSO_WM_CHIP_GROUPID" val="618359f9a6a891b1f9db065d"/>
  <p:tag name="KSO_WM_CHIP_XID" val="618b78ee18adb49c6c1f28f5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33.xml><?xml version="1.0" encoding="utf-8"?>
<p:tagLst xmlns:p="http://schemas.openxmlformats.org/presentationml/2006/main">
  <p:tag name="KSO_WM_SLIDE_BACKGROUND_TYPE" val="navigation"/>
  <p:tag name="KSO_WM_UNIT_TEXT_FILL_FORE_SCHEMECOLOR_INDEX_BRIGHTNESS" val="0"/>
  <p:tag name="KSO_WM_UNIT_TEXT_FILL_FORE_SCHEMECOLOR_INDEX" val="13"/>
  <p:tag name="KSO_WM_UNIT_TEXT_FILL_TYPE" val="1"/>
</p:tagLst>
</file>

<file path=ppt/tags/tag134.xml><?xml version="1.0" encoding="utf-8"?>
<p:tagLst xmlns:p="http://schemas.openxmlformats.org/presentationml/2006/main">
  <p:tag name="KSO_WM_SLIDE_BACKGROUND_TYPE" val="navigation"/>
  <p:tag name="KSO_WM_UNIT_TEXT_FILL_FORE_SCHEMECOLOR_INDEX_BRIGHTNESS" val="0"/>
  <p:tag name="KSO_WM_UNIT_TEXT_FILL_FORE_SCHEMECOLOR_INDEX" val="2"/>
  <p:tag name="KSO_WM_UNIT_TEXT_FILL_TYPE" val="1"/>
</p:tagLst>
</file>

<file path=ppt/tags/tag135.xml><?xml version="1.0" encoding="utf-8"?>
<p:tagLst xmlns:p="http://schemas.openxmlformats.org/presentationml/2006/main">
  <p:tag name="KSO_WM_SLIDE_BACKGROUND_TYPE" val="navigation"/>
  <p:tag name="KSO_WM_UNIT_TEXT_FILL_FORE_SCHEMECOLOR_INDEX_BRIGHTNESS" val="0"/>
  <p:tag name="KSO_WM_UNIT_TEXT_FILL_FORE_SCHEMECOLOR_INDEX" val="2"/>
  <p:tag name="KSO_WM_UNIT_TEXT_FILL_TYPE" val="1"/>
</p:tagLst>
</file>

<file path=ppt/tags/tag136.xml><?xml version="1.0" encoding="utf-8"?>
<p:tagLst xmlns:p="http://schemas.openxmlformats.org/presentationml/2006/main">
  <p:tag name="KSO_WM_SLIDE_BACKGROUND_TYPE" val="navigation"/>
  <p:tag name="KSO_WM_UNIT_TEXT_FILL_FORE_SCHEMECOLOR_INDEX_BRIGHTNESS" val="0"/>
  <p:tag name="KSO_WM_UNIT_TEXT_FILL_FORE_SCHEMECOLOR_INDEX" val="2"/>
  <p:tag name="KSO_WM_UNIT_TEXT_FILL_TYPE" val="1"/>
</p:tagLst>
</file>

<file path=ppt/tags/tag137.xml><?xml version="1.0" encoding="utf-8"?>
<p:tagLst xmlns:p="http://schemas.openxmlformats.org/presentationml/2006/main">
  <p:tag name="KSO_WM_SLIDE_BACKGROUND_TYPE" val="navigation"/>
  <p:tag name="KSO_WM_UNIT_TEXT_FILL_FORE_SCHEMECOLOR_INDEX_BRIGHTNESS" val="0"/>
  <p:tag name="KSO_WM_UNIT_TEXT_FILL_FORE_SCHEMECOLOR_INDEX" val="13"/>
  <p:tag name="KSO_WM_UNIT_TEXT_FILL_TYPE" val="1"/>
</p:tagLst>
</file>

<file path=ppt/tags/tag138.xml><?xml version="1.0" encoding="utf-8"?>
<p:tagLst xmlns:p="http://schemas.openxmlformats.org/presentationml/2006/main">
  <p:tag name="KSO_WM_SLIDE_BACKGROUND_TYPE" val="navigation"/>
  <p:tag name="KSO_WM_UNIT_TEXT_FILL_FORE_SCHEMECOLOR_INDEX_BRIGHTNESS" val="0"/>
  <p:tag name="KSO_WM_UNIT_TEXT_FILL_FORE_SCHEMECOLOR_INDEX" val="13"/>
  <p:tag name="KSO_WM_UNIT_TEXT_FILL_TYPE" val="1"/>
</p:tagLst>
</file>

<file path=ppt/tags/tag139.xml><?xml version="1.0" encoding="utf-8"?>
<p:tagLst xmlns:p="http://schemas.openxmlformats.org/presentationml/2006/main">
  <p:tag name="KSO_WM_SLIDE_BACKGROUND_TYPE" val="navigation"/>
  <p:tag name="KSO_WM_UNIT_TEXT_FILL_FORE_SCHEMECOLOR_INDEX_BRIGHTNESS" val="0"/>
  <p:tag name="KSO_WM_UNIT_TEXT_FILL_FORE_SCHEMECOLOR_INDEX" val="13"/>
  <p:tag name="KSO_WM_UNIT_TEXT_FILL_TYPE" val="1"/>
</p:tagLst>
</file>

<file path=ppt/tags/tag14.xml><?xml version="1.0" encoding="utf-8"?>
<p:tagLst xmlns:p="http://schemas.openxmlformats.org/presentationml/2006/main">
  <p:tag name="KSO_WM_UNIT_SUBTYPE" val="r"/>
  <p:tag name="KSO_WM_TEMPLATE_CATEGORY" val="chip"/>
  <p:tag name="KSO_WM_TEMPLATE_INDEX" val="20223148"/>
  <p:tag name="KSO_WM_UNIT_TYPE" val="i"/>
  <p:tag name="KSO_WM_UNIT_INDEX" val="1"/>
  <p:tag name="KSO_WM_UNIT_ID" val="chip20223148_9*i*1"/>
  <p:tag name="KSO_WM_BEAUTIFY_FLAG" val="#wm#"/>
  <p:tag name="KSO_WM_TAG_VERSION" val="1.0"/>
  <p:tag name="KSO_WM_CHIP_GROUPID" val="62cbee2267e1b3ac3a1184e7"/>
  <p:tag name="KSO_WM_CHIP_XID" val="62cbee2367e1b3ac3a11881d"/>
  <p:tag name="KSO_WM_UNIT_DEC_AREA_ID" val="d48f92c733524acbb13eb659323d1e4c"/>
  <p:tag name="KSO_WM_CHIP_FILLAREA_FILL_RULE" val="{&quot;fill_align&quot;:&quot;l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d8127e7456294565b05650e64cf92f8d"/>
</p:tagLst>
</file>

<file path=ppt/tags/tag140.xml><?xml version="1.0" encoding="utf-8"?>
<p:tagLst xmlns:p="http://schemas.openxmlformats.org/presentationml/2006/main">
  <p:tag name="KSO_WM_SLIDE_BACKGROUND_TYPE" val="navigation"/>
  <p:tag name="KSO_WM_UNIT_TEXT_FILL_FORE_SCHEMECOLOR_INDEX_BRIGHTNESS" val="0"/>
  <p:tag name="KSO_WM_UNIT_TEXT_FILL_FORE_SCHEMECOLOR_INDEX" val="13"/>
  <p:tag name="KSO_WM_UNIT_TEXT_FILL_TYPE" val="1"/>
</p:tagLst>
</file>

<file path=ppt/tags/tag141.xml><?xml version="1.0" encoding="utf-8"?>
<p:tagLst xmlns:p="http://schemas.openxmlformats.org/presentationml/2006/main">
  <p:tag name="KSO_WM_UNIT_SUBTYPE" val="v"/>
  <p:tag name="KSO_WM_TEMPLATE_CATEGORY" val="chip"/>
  <p:tag name="KSO_WM_TEMPLATE_INDEX" val="20223148"/>
  <p:tag name="KSO_WM_UNIT_TYPE" val="i"/>
  <p:tag name="KSO_WM_UNIT_INDEX" val="1"/>
  <p:tag name="KSO_WM_UNIT_ID" val="chip20223148_8*i*1"/>
  <p:tag name="KSO_WM_BEAUTIFY_FLAG" val="#wm#"/>
  <p:tag name="KSO_WM_TAG_VERSION" val="1.0"/>
  <p:tag name="KSO_WM_CHIP_GROUPID" val="62cbee2267e1b3ac3a1184e7"/>
  <p:tag name="KSO_WM_CHIP_XID" val="62cbee2367e1b3ac3a118824"/>
  <p:tag name="KSO_WM_UNIT_DEC_AREA_ID" val="9cc4499a506742579dd52871712beea7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5e161f3e3d2b4e1ba2612de4e2a55d63"/>
  <p:tag name="KSO_WM_SLIDE_BACKGROUND_TYPE" val="belt"/>
</p:tagLst>
</file>

<file path=ppt/tags/tag142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bg20220529_7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2"/>
  <p:tag name="KSO_WM_TEMPLATE_CATEGORY" val="bg"/>
  <p:tag name="KSO_WM_TEMPLATE_INDEX" val="20220529"/>
  <p:tag name="KSO_WM_CHIP_GROUPID" val="618359f9a6a891b1f9db065d"/>
  <p:tag name="KSO_WM_CHIP_XID" val="618b78ee18adb49c6c1f28f6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43.xml><?xml version="1.0" encoding="utf-8"?>
<p:tagLst xmlns:p="http://schemas.openxmlformats.org/presentationml/2006/main">
  <p:tag name="KSO_WM_SLIDE_BACKGROUND_TYPE" val="belt"/>
  <p:tag name="KSO_WM_UNIT_TEXT_FILL_FORE_SCHEMECOLOR_INDEX_BRIGHTNESS" val="0"/>
  <p:tag name="KSO_WM_UNIT_TEXT_FILL_FORE_SCHEMECOLOR_INDEX" val="13"/>
  <p:tag name="KSO_WM_UNIT_TEXT_FILL_TYPE" val="1"/>
</p:tagLst>
</file>

<file path=ppt/tags/tag144.xml><?xml version="1.0" encoding="utf-8"?>
<p:tagLst xmlns:p="http://schemas.openxmlformats.org/presentationml/2006/main">
  <p:tag name="KSO_WM_SLIDE_BACKGROUND_TYPE" val="belt"/>
  <p:tag name="KSO_WM_UNIT_TEXT_FILL_FORE_SCHEMECOLOR_INDEX_BRIGHTNESS" val="0"/>
  <p:tag name="KSO_WM_UNIT_TEXT_FILL_FORE_SCHEMECOLOR_INDEX" val="2"/>
  <p:tag name="KSO_WM_UNIT_TEXT_FILL_TYPE" val="1"/>
</p:tagLst>
</file>

<file path=ppt/tags/tag145.xml><?xml version="1.0" encoding="utf-8"?>
<p:tagLst xmlns:p="http://schemas.openxmlformats.org/presentationml/2006/main">
  <p:tag name="KSO_WM_SLIDE_BACKGROUND_TYPE" val="belt"/>
  <p:tag name="KSO_WM_UNIT_TEXT_FILL_FORE_SCHEMECOLOR_INDEX_BRIGHTNESS" val="0"/>
  <p:tag name="KSO_WM_UNIT_TEXT_FILL_FORE_SCHEMECOLOR_INDEX" val="2"/>
  <p:tag name="KSO_WM_UNIT_TEXT_FILL_TYPE" val="1"/>
</p:tagLst>
</file>

<file path=ppt/tags/tag146.xml><?xml version="1.0" encoding="utf-8"?>
<p:tagLst xmlns:p="http://schemas.openxmlformats.org/presentationml/2006/main">
  <p:tag name="KSO_WM_SLIDE_BACKGROUND_TYPE" val="belt"/>
  <p:tag name="KSO_WM_UNIT_TEXT_FILL_FORE_SCHEMECOLOR_INDEX_BRIGHTNESS" val="0"/>
  <p:tag name="KSO_WM_UNIT_TEXT_FILL_FORE_SCHEMECOLOR_INDEX" val="2"/>
  <p:tag name="KSO_WM_UNIT_TEXT_FILL_TYPE" val="1"/>
</p:tagLst>
</file>

<file path=ppt/tags/tag147.xml><?xml version="1.0" encoding="utf-8"?>
<p:tagLst xmlns:p="http://schemas.openxmlformats.org/presentationml/2006/main">
  <p:tag name="KSO_WM_SLIDE_BACKGROUND_TYPE" val="belt"/>
  <p:tag name="KSO_WM_UNIT_TEXT_FILL_FORE_SCHEMECOLOR_INDEX_BRIGHTNESS" val="0"/>
  <p:tag name="KSO_WM_UNIT_TEXT_FILL_FORE_SCHEMECOLOR_INDEX" val="13"/>
  <p:tag name="KSO_WM_UNIT_TEXT_FILL_TYPE" val="1"/>
</p:tagLst>
</file>

<file path=ppt/tags/tag148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  <p:tag name="KSO_WM_TEMPLATE_CATEGORY" val="custom"/>
  <p:tag name="KSO_WM_TEMPLATE_INDEX" val="20223148"/>
</p:tagLst>
</file>

<file path=ppt/tags/tag149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  <p:tag name="KSO_WM_TEMPLATE_CATEGORY" val="custom"/>
  <p:tag name="KSO_WM_TEMPLATE_INDEX" val="20223148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hip20223148_10*i*1"/>
  <p:tag name="KSO_WM_TEMPLATE_CATEGORY" val="chip"/>
  <p:tag name="KSO_WM_TEMPLATE_INDEX" val="20223148"/>
  <p:tag name="KSO_WM_UNIT_LAYERLEVEL" val="1"/>
  <p:tag name="KSO_WM_TAG_VERSION" val="1.0"/>
  <p:tag name="KSO_WM_BEAUTIFY_FLAG" val="#wm#"/>
  <p:tag name="KSO_WM_UNIT_SUBTYPE" val="w"/>
  <p:tag name="KSO_WM_UNIT_TYPE" val="i"/>
  <p:tag name="KSO_WM_UNIT_INDEX" val="1"/>
  <p:tag name="KSO_WM_CHIP_GROUPID" val="62cbee2267e1b3ac3a1184e7"/>
  <p:tag name="KSO_WM_CHIP_XID" val="62cbee2367e1b3ac3a11881a"/>
  <p:tag name="KSO_WM_UNIT_DEC_AREA_ID" val="0e23f4de810b45bf8922b74c2ad78695"/>
  <p:tag name="KSO_WM_CHIP_FILLAREA_FILL_RULE" val="{&quot;fill_align&quot;:&quot;r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a3dcd1a59b6a4376bdfb27857ad39b93"/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50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5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5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53.xml><?xml version="1.0" encoding="utf-8"?>
<p:tagLst xmlns:p="http://schemas.openxmlformats.org/presentationml/2006/main">
  <p:tag name="KSO_WM_BEAUTIFY_FLAG" val="#wm#"/>
  <p:tag name="KSO_WM_TAG_VERSION" val="1.0"/>
  <p:tag name="KSO_WM_TEMPLATE_CATEGORY" val="custom"/>
  <p:tag name="KSO_WM_TEMPLATE_INDEX" val="20223148"/>
  <p:tag name="KSO_WM_CHIP_COLORING" val="3"/>
</p:tagLst>
</file>

<file path=ppt/tags/tag154.xml><?xml version="1.0" encoding="utf-8"?>
<p:tagLst xmlns:p="http://schemas.openxmlformats.org/presentationml/2006/main">
  <p:tag name="KSO_WM_UNIT_DEFAULT_FONT" val="36;46;2"/>
  <p:tag name="KSO_WM_UNIT_BLOCK" val="0"/>
  <p:tag name="KSO_WM_UNIT_DEC_AREA_ID" val="3cfc23ad98f949b8973568c4bc6d0a69"/>
  <p:tag name="KSO_WM_UNIT_PRESET_TEXT" val="TITLE"/>
  <p:tag name="KSO_WM_UNIT_NOCLEAR" val="0"/>
  <p:tag name="KSO_WM_UNIT_VALUE" val="7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23148_1*b*1"/>
  <p:tag name="KSO_WM_TEMPLATE_CATEGORY" val="custom"/>
  <p:tag name="KSO_WM_TEMPLATE_INDEX" val="20223148"/>
  <p:tag name="KSO_WM_UNIT_LAYERLEVEL" val="1"/>
  <p:tag name="KSO_WM_TAG_VERSION" val="1.0"/>
  <p:tag name="KSO_WM_BEAUTIFY_FLAG" val="#wm#"/>
  <p:tag name="KSO_WM_UNIT_ISCONTENTSTITLE" val="0"/>
  <p:tag name="KSO_WM_UNIT_ISNUMDGMTITLE" val="0"/>
  <p:tag name="KSO_WM_CHIP_GROUPID" val="61516578d3dcef8fee32c2c6"/>
  <p:tag name="KSO_WM_CHIP_XID" val="61516578d3dcef8fee32c2c7"/>
  <p:tag name="KSO_WM_CHIP_FILLAREA_FILL_RULE" val="{&quot;fill_align&quot;:&quot;ct&quot;,&quot;fill_mode&quot;:&quot;adaptive&quot;,&quot;sacle_strategy&quot;:&quot;smart&quot;}"/>
  <p:tag name="KSO_WM_ASSEMBLE_CHIP_INDEX" val="14d5e28b32564198be7f584698f4720d"/>
  <p:tag name="KSO_WM_UNIT_TEXT_FILL_FORE_SCHEMECOLOR_INDEX_BRIGHTNESS" val="0"/>
  <p:tag name="KSO_WM_UNIT_TEXT_FILL_FORE_SCHEMECOLOR_INDEX" val="5"/>
  <p:tag name="KSO_WM_UNIT_TEXT_FILL_TYPE" val="1"/>
</p:tagLst>
</file>

<file path=ppt/tags/tag155.xml><?xml version="1.0" encoding="utf-8"?>
<p:tagLst xmlns:p="http://schemas.openxmlformats.org/presentationml/2006/main">
  <p:tag name="KSO_WM_SLIDE_ID" val="custom20223148_1"/>
  <p:tag name="KSO_WM_TEMPLATE_SUBCATEGORY" val="21"/>
  <p:tag name="KSO_WM_TEMPLATE_MASTER_TYPE" val="1"/>
  <p:tag name="KSO_WM_TEMPLATE_COLOR_TYPE" val="1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23148"/>
  <p:tag name="KSO_WM_SLIDE_LAYOUT" val="a_b_f"/>
  <p:tag name="KSO_WM_SLIDE_LAYOUT_CNT" val="1_1_2"/>
  <p:tag name="KSO_WM_CHIP_INFOS" val="{&quot;type&quot;:0,&quot;layout_type&quot;:&quot;1_NF_LC_7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,&quot;扁平风&quot;,&quot;手绘风&quot;,&quot;立体风&quot;,&quot;炫酷&quot;,&quot;复古风&quot;,&quot;科技风&quot;,&quot;水彩风&quot;,&quot;ios风&quot;,&quot;快闪&quot;,&quot;波普风&quot;,&quot;孟菲斯&quot;,&quot;蒸汽波&quot;,&quot;MBE&quot;,&quot;剪纸风&quot;,&quot;酸性风&quot;,&quot;像素风&quot;,&quot;涂鸦风&quot;,&quot;实景&quot;]},&quot;slide_type&quot;:[&quot;title&quot;,&quot;sectionTitle&quot;,&quot;contents&quot;,&quot;endPage&quot;],&quot;useType&quot;:[&quot;ppt&quot;]}"/>
  <p:tag name="KSO_WM_CHIP_XID" val="614a9d9b1e630cfd8f114d27"/>
  <p:tag name="KSO_WM_CHIP_FILLPROP" val="[[{&quot;text_align&quot;:&quot;lm&quot;,&quot;text_direction&quot;:&quot;horizontal&quot;,&quot;support_big_font&quot;:false,&quot;picture_toward&quot;:0,&quot;picture_dockside&quot;:[],&quot;fill_id&quot;:&quot;3b50f7cce9dd429da8d2fb599840cb10&quot;,&quot;fill_align&quot;:&quot;lm&quot;,&quot;chip_types&quot;:[&quot;diagram&quot;,&quot;header&quot;]}],[{&quot;text_align&quot;:&quot;rm&quot;,&quot;text_direction&quot;:&quot;horizontal&quot;,&quot;support_big_font&quot;:false,&quot;picture_toward&quot;:0,&quot;picture_dockside&quot;:[],&quot;fill_id&quot;:&quot;3b50f7cce9dd429da8d2fb599840cb10&quot;,&quot;fill_align&quot;:&quot;rb&quot;,&quot;chip_types&quot;:[&quot;header&quot;]}],[{&quot;text_align&quot;:&quot;rm&quot;,&quot;text_direction&quot;:&quot;horizontal&quot;,&quot;support_big_font&quot;:false,&quot;picture_toward&quot;:0,&quot;picture_dockside&quot;:[],&quot;fill_id&quot;:&quot;3b50f7cce9dd429da8d2fb599840cb10&quot;,&quot;fill_align&quot;:&quot;rt&quot;,&quot;chip_types&quot;:[&quot;header&quot;]}],[{&quot;text_align&quot;:&quot;rm&quot;,&quot;text_direction&quot;:&quot;horizontal&quot;,&quot;support_big_font&quot;:false,&quot;picture_toward&quot;:0,&quot;picture_dockside&quot;:[],&quot;fill_id&quot;:&quot;3b50f7cce9dd429da8d2fb599840cb10&quot;,&quot;fill_align&quot;:&quot;rm&quot;,&quot;chip_types&quot;:[&quot;header&quot;]}],[{&quot;text_align&quot;:&quot;lm&quot;,&quot;text_direction&quot;:&quot;horizontal&quot;,&quot;support_big_font&quot;:false,&quot;picture_toward&quot;:0,&quot;picture_dockside&quot;:[],&quot;fill_id&quot;:&quot;3b50f7cce9dd429da8d2fb599840cb10&quot;,&quot;fill_align&quot;:&quot;lt&quot;,&quot;chip_types&quot;:[&quot;header&quot;]}],[{&quot;text_align&quot;:&quot;cm&quot;,&quot;text_direction&quot;:&quot;horizontal&quot;,&quot;support_big_font&quot;:false,&quot;picture_toward&quot;:0,&quot;picture_dockside&quot;:[],&quot;fill_id&quot;:&quot;3b50f7cce9dd429da8d2fb599840cb10&quot;,&quot;fill_align&quot;:&quot;lt&quot;,&quot;chip_types&quot;:[&quot;header&quot;]}],[{&quot;text_align&quot;:&quot;lm&quot;,&quot;text_direction&quot;:&quot;horizontal&quot;,&quot;support_big_font&quot;:false,&quot;picture_toward&quot;:0,&quot;picture_dockside&quot;:[],&quot;fill_id&quot;:&quot;3b50f7cce9dd429da8d2fb599840cb10&quot;,&quot;fill_align&quot;:&quot;lb&quot;,&quot;chip_types&quot;:[&quot;header&quot;]}],[{&quot;text_align&quot;:&quot;cm&quot;,&quot;text_direction&quot;:&quot;horizontal&quot;,&quot;support_big_font&quot;:false,&quot;picture_toward&quot;:0,&quot;picture_dockside&quot;:[],&quot;fill_id&quot;:&quot;3b50f7cce9dd429da8d2fb599840cb10&quot;,&quot;fill_align&quot;:&quot;lb&quot;,&quot;chip_types&quot;:[&quot;header&quot;]}],[{&quot;text_align&quot;:&quot;lm&quot;,&quot;text_direction&quot;:&quot;horizontal&quot;,&quot;support_big_font&quot;:false,&quot;picture_toward&quot;:0,&quot;picture_dockside&quot;:[],&quot;fill_id&quot;:&quot;3b50f7cce9dd429da8d2fb599840cb10&quot;,&quot;fill_align&quot;:&quot;lm&quot;,&quot;chip_types&quot;:[&quot;header&quot;]}],[{&quot;text_align&quot;:&quot;cm&quot;,&quot;text_direction&quot;:&quot;horizontal&quot;,&quot;support_big_font&quot;:false,&quot;picture_toward&quot;:0,&quot;picture_dockside&quot;:[],&quot;fill_id&quot;:&quot;3b50f7cce9dd429da8d2fb599840cb10&quot;,&quot;fill_align&quot;:&quot;lm&quot;,&quot;chip_types&quot;:[&quot;header&quot;]}],[{&quot;text_align&quot;:&quot;cm&quot;,&quot;text_direction&quot;:&quot;horizontal&quot;,&quot;support_big_font&quot;:false,&quot;picture_toward&quot;:0,&quot;picture_dockside&quot;:[],&quot;fill_id&quot;:&quot;3b50f7cce9dd429da8d2fb599840cb10&quot;,&quot;fill_align&quot;:&quot;cm&quot;,&quot;chip_types&quot;:[&quot;header&quot;]}],[{&quot;text_align&quot;:&quot;lm&quot;,&quot;text_direction&quot;:&quot;horizontal&quot;,&quot;support_big_font&quot;:false,&quot;picture_toward&quot;:0,&quot;picture_dockside&quot;:[],&quot;fill_id&quot;:&quot;3b50f7cce9dd429da8d2fb599840cb10&quot;,&quot;fill_align&quot;:&quot;cm&quot;,&quot;chip_types&quot;:[&quot;header&quot;]}],[{&quot;text_align&quot;:&quot;cm&quot;,&quot;text_direction&quot;:&quot;horizontal&quot;,&quot;support_big_font&quot;:false,&quot;picture_toward&quot;:0,&quot;picture_dockside&quot;:[],&quot;fill_id&quot;:&quot;3b50f7cce9dd429da8d2fb599840cb10&quot;,&quot;fill_align&quot;:&quot;ct&quot;,&quot;chip_types&quot;:[&quot;header&quot;]}],[{&quot;text_align&quot;:&quot;lm&quot;,&quot;text_direction&quot;:&quot;horizontal&quot;,&quot;support_big_font&quot;:false,&quot;picture_toward&quot;:0,&quot;picture_dockside&quot;:[],&quot;fill_id&quot;:&quot;3b50f7cce9dd429da8d2fb599840cb10&quot;,&quot;fill_align&quot;:&quot;ct&quot;,&quot;chip_types&quot;:[&quot;header&quot;]}],[{&quot;text_align&quot;:&quot;cm&quot;,&quot;text_direction&quot;:&quot;horizontal&quot;,&quot;support_big_font&quot;:false,&quot;picture_toward&quot;:0,&quot;picture_dockside&quot;:[],&quot;fill_id&quot;:&quot;3b50f7cce9dd429da8d2fb599840cb10&quot;,&quot;fill_align&quot;:&quot;cb&quot;,&quot;chip_types&quot;:[&quot;header&quot;]}],[{&quot;text_align&quot;:&quot;lm&quot;,&quot;text_direction&quot;:&quot;horizontal&quot;,&quot;support_big_font&quot;:false,&quot;picture_toward&quot;:0,&quot;picture_dockside&quot;:[],&quot;fill_id&quot;:&quot;3b50f7cce9dd429da8d2fb599840cb10&quot;,&quot;fill_align&quot;:&quot;cb&quot;,&quot;chip_types&quot;:[&quot;header&quot;]}]]"/>
  <p:tag name="KSO_WM_CHIP_DECFILLPROP" val="[]"/>
  <p:tag name="KSO_WM_CHIP_GROUPID" val="614a9d9b1e630cfd8f114d26"/>
  <p:tag name="KSO_WM_SLIDE_LAYOUT_INFO" val="{&quot;id&quot;:&quot;2022-07-14T17:20:15&quot;,&quot;margin&quot;:{&quot;bottom&quot;:3.6031739711761475,&quot;left&quot;:1.1591082811355591,&quot;right&quot;:14.522366523742676,&quot;top&quot;:5.1823053359985352},&quot;type&quot;:0}"/>
  <p:tag name="KSO_WM_SLIDE_BK_DARK_LIGHT" val="2"/>
  <p:tag name="KSO_WM_SLIDE_BACKGROUND_TYPE" val="general"/>
  <p:tag name="KSO_WM_SLIDE_SUPPORT_FEATURE_TYPE" val="0"/>
  <p:tag name="KSO_WM_SLIDE_TYPE" val="title"/>
  <p:tag name="KSO_WM_TEMPLATE_MASTER_THUMB_INDEX" val="12"/>
  <p:tag name="KSO_WM_CHIP_COLORING" val="3"/>
  <p:tag name="KSO_WM_SLIDE_SUBTYPE" val="pureTxt"/>
  <p:tag name="KSO_WM_TEMPLATE_ASSEMBLE_XID" val="62cfdfcd02b43a043daf0dea"/>
  <p:tag name="KSO_WM_TEMPLATE_ASSEMBLE_GROUPID" val="62cbee2267e1b3ac3a1184e7"/>
  <p:tag name="KSO_WM_TEMPLATE_THUMBS_INDEX" val="1、2、3、4、7、19"/>
  <p:tag name="KSO_WM_SPECIAL_SOURCE" val="bdnull"/>
</p:tagLst>
</file>

<file path=ppt/tags/tag156.xml><?xml version="1.0" encoding="utf-8"?>
<p:tagLst xmlns:p="http://schemas.openxmlformats.org/presentationml/2006/main">
  <p:tag name="KSO_WM_UNIT_PLACING_PICTURE_USER_VIEWPORT" val="{&quot;height&quot;:1150,&quot;width&quot;:2236}"/>
</p:tagLst>
</file>

<file path=ppt/tags/tag157.xml><?xml version="1.0" encoding="utf-8"?>
<p:tagLst xmlns:p="http://schemas.openxmlformats.org/presentationml/2006/main">
  <p:tag name="KSO_WM_SPECIAL_SOURCE" val="bdnull"/>
</p:tagLst>
</file>

<file path=ppt/tags/tag158.xml><?xml version="1.0" encoding="utf-8"?>
<p:tagLst xmlns:p="http://schemas.openxmlformats.org/presentationml/2006/main">
  <p:tag name="KSO_WM_UNIT_PLACING_PICTURE_USER_VIEWPORT" val="{&quot;height&quot;:1150,&quot;width&quot;:2236}"/>
</p:tagLst>
</file>

<file path=ppt/tags/tag159.xml><?xml version="1.0" encoding="utf-8"?>
<p:tagLst xmlns:p="http://schemas.openxmlformats.org/presentationml/2006/main">
  <p:tag name="KSO_WM_SPECIAL_SOURCE" val="bdnull"/>
</p:tagLst>
</file>

<file path=ppt/tags/tag16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60.xml><?xml version="1.0" encoding="utf-8"?>
<p:tagLst xmlns:p="http://schemas.openxmlformats.org/presentationml/2006/main">
  <p:tag name="KSO_WM_UNIT_PLACING_PICTURE_USER_VIEWPORT" val="{&quot;height&quot;:1150,&quot;width&quot;:2236}"/>
</p:tagLst>
</file>

<file path=ppt/tags/tag161.xml><?xml version="1.0" encoding="utf-8"?>
<p:tagLst xmlns:p="http://schemas.openxmlformats.org/presentationml/2006/main">
  <p:tag name="KSO_WM_SPECIAL_SOURCE" val="bdnull"/>
</p:tagLst>
</file>

<file path=ppt/tags/tag162.xml><?xml version="1.0" encoding="utf-8"?>
<p:tagLst xmlns:p="http://schemas.openxmlformats.org/presentationml/2006/main">
  <p:tag name="KSO_WM_SPECIAL_SOURCE" val="bdnull"/>
</p:tagLst>
</file>

<file path=ppt/tags/tag163.xml><?xml version="1.0" encoding="utf-8"?>
<p:tagLst xmlns:p="http://schemas.openxmlformats.org/presentationml/2006/main">
  <p:tag name="KSO_WM_SPECIAL_SOURCE" val="bdnull"/>
</p:tagLst>
</file>

<file path=ppt/tags/tag164.xml><?xml version="1.0" encoding="utf-8"?>
<p:tagLst xmlns:p="http://schemas.openxmlformats.org/presentationml/2006/main">
  <p:tag name="KSO_WM_SPECIAL_SOURCE" val="bdnull"/>
</p:tagLst>
</file>

<file path=ppt/tags/tag165.xml><?xml version="1.0" encoding="utf-8"?>
<p:tagLst xmlns:p="http://schemas.openxmlformats.org/presentationml/2006/main">
  <p:tag name="KSO_WM_BEAUTIFY_FLAG" val=""/>
</p:tagLst>
</file>

<file path=ppt/tags/tag166.xml><?xml version="1.0" encoding="utf-8"?>
<p:tagLst xmlns:p="http://schemas.openxmlformats.org/presentationml/2006/main">
  <p:tag name="KSO_WM_BEAUTIFY_FLAG" val=""/>
</p:tagLst>
</file>

<file path=ppt/tags/tag167.xml><?xml version="1.0" encoding="utf-8"?>
<p:tagLst xmlns:p="http://schemas.openxmlformats.org/presentationml/2006/main">
  <p:tag name="KSO_WM_BEAUTIFY_FLAG" val=""/>
</p:tagLst>
</file>

<file path=ppt/tags/tag168.xml><?xml version="1.0" encoding="utf-8"?>
<p:tagLst xmlns:p="http://schemas.openxmlformats.org/presentationml/2006/main">
  <p:tag name="KSO_WM_BEAUTIFY_FLAG" val=""/>
</p:tagLst>
</file>

<file path=ppt/tags/tag169.xml><?xml version="1.0" encoding="utf-8"?>
<p:tagLst xmlns:p="http://schemas.openxmlformats.org/presentationml/2006/main">
  <p:tag name="KSO_WM_UNIT_PLACING_PICTURE_USER_VIEWPORT" val="{&quot;height&quot;:2535,&quot;width&quot;:1875}"/>
</p:tagLst>
</file>

<file path=ppt/tags/tag17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70.xml><?xml version="1.0" encoding="utf-8"?>
<p:tagLst xmlns:p="http://schemas.openxmlformats.org/presentationml/2006/main">
  <p:tag name="KSO_WM_SPECIAL_SOURCE" val="bdnull"/>
</p:tagLst>
</file>

<file path=ppt/tags/tag171.xml><?xml version="1.0" encoding="utf-8"?>
<p:tagLst xmlns:p="http://schemas.openxmlformats.org/presentationml/2006/main">
  <p:tag name="KSO_WM_SPECIAL_SOURCE" val="bdnull"/>
</p:tagLst>
</file>

<file path=ppt/tags/tag172.xml><?xml version="1.0" encoding="utf-8"?>
<p:tagLst xmlns:p="http://schemas.openxmlformats.org/presentationml/2006/main">
  <p:tag name="KSO_WM_BEAUTIFY_FLAG" val=""/>
</p:tagLst>
</file>

<file path=ppt/tags/tag173.xml><?xml version="1.0" encoding="utf-8"?>
<p:tagLst xmlns:p="http://schemas.openxmlformats.org/presentationml/2006/main">
  <p:tag name="KSO_WM_BEAUTIFY_FLAG" val=""/>
</p:tagLst>
</file>

<file path=ppt/tags/tag174.xml><?xml version="1.0" encoding="utf-8"?>
<p:tagLst xmlns:p="http://schemas.openxmlformats.org/presentationml/2006/main">
  <p:tag name="KSO_WM_BEAUTIFY_FLAG" val=""/>
</p:tagLst>
</file>

<file path=ppt/tags/tag175.xml><?xml version="1.0" encoding="utf-8"?>
<p:tagLst xmlns:p="http://schemas.openxmlformats.org/presentationml/2006/main">
  <p:tag name="KSO_WM_BEAUTIFY_FLAG" val=""/>
</p:tagLst>
</file>

<file path=ppt/tags/tag176.xml><?xml version="1.0" encoding="utf-8"?>
<p:tagLst xmlns:p="http://schemas.openxmlformats.org/presentationml/2006/main">
  <p:tag name="KSO_WM_UNIT_PLACING_PICTURE_USER_VIEWPORT" val="{&quot;height&quot;:2535,&quot;width&quot;:1875}"/>
</p:tagLst>
</file>

<file path=ppt/tags/tag177.xml><?xml version="1.0" encoding="utf-8"?>
<p:tagLst xmlns:p="http://schemas.openxmlformats.org/presentationml/2006/main">
  <p:tag name="KSO_WM_SPECIAL_SOURCE" val="bdnull"/>
</p:tagLst>
</file>

<file path=ppt/tags/tag178.xml><?xml version="1.0" encoding="utf-8"?>
<p:tagLst xmlns:p="http://schemas.openxmlformats.org/presentationml/2006/main">
  <p:tag name="KSO_WM_SPECIAL_SOURCE" val="bdnull"/>
</p:tagLst>
</file>

<file path=ppt/tags/tag179.xml><?xml version="1.0" encoding="utf-8"?>
<p:tagLst xmlns:p="http://schemas.openxmlformats.org/presentationml/2006/main">
  <p:tag name="KSO_WM_UNIT_DEFAULT_FONT" val="48;54;2"/>
  <p:tag name="KSO_WM_UNIT_BLOCK" val="0"/>
  <p:tag name="KSO_WM_UNIT_DEC_AREA_ID" val="d426fa2b09c54028a4b78dbd1f65cff7"/>
  <p:tag name="KSO_WM_UNIT_ISCONTENTSTITLE" val="0"/>
  <p:tag name="KSO_WM_UNIT_ISNUMDGMTITLE" val="0"/>
  <p:tag name="KSO_WM_UNIT_PRESET_TEXT" val="Thank you"/>
  <p:tag name="KSO_WM_UNIT_NOCLEAR" val="0"/>
  <p:tag name="KSO_WM_UNIT_VALUE" val="1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23148_19*a*1"/>
  <p:tag name="KSO_WM_TEMPLATE_CATEGORY" val="custom"/>
  <p:tag name="KSO_WM_TEMPLATE_INDEX" val="20223148"/>
  <p:tag name="KSO_WM_UNIT_LAYERLEVEL" val="1"/>
  <p:tag name="KSO_WM_TAG_VERSION" val="1.0"/>
  <p:tag name="KSO_WM_BEAUTIFY_FLAG" val="#wm#"/>
  <p:tag name="KSO_WM_CHIP_GROUPID" val="618890a504b8904ebc64545e"/>
  <p:tag name="KSO_WM_CHIP_XID" val="618890a504b8904ebc64545b"/>
  <p:tag name="KSO_WM_CHIP_FILLAREA_FILL_RULE" val="{&quot;fill_align&quot;:&quot;cm&quot;,&quot;fill_mode&quot;:&quot;adaptive&quot;,&quot;sacle_strategy&quot;:&quot;smart&quot;}"/>
  <p:tag name="KSO_WM_ASSEMBLE_CHIP_INDEX" val="c5788111612244f8938c95e970e9ecf0"/>
  <p:tag name="KSO_WM_UNIT_TEXT_FILL_FORE_SCHEMECOLOR_INDEX_BRIGHTNESS" val="0.15"/>
  <p:tag name="KSO_WM_UNIT_TEXT_FILL_FORE_SCHEMECOLOR_INDEX" val="13"/>
  <p:tag name="KSO_WM_UNIT_TEXT_FILL_TYPE" val="1"/>
</p:tagLst>
</file>

<file path=ppt/tags/tag18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180.xml><?xml version="1.0" encoding="utf-8"?>
<p:tagLst xmlns:p="http://schemas.openxmlformats.org/presentationml/2006/main">
  <p:tag name="KSO_WM_UNIT_DEFAULT_FONT" val="36;46;2"/>
  <p:tag name="KSO_WM_UNIT_BLOCK" val="0"/>
  <p:tag name="KSO_WM_UNIT_DEC_AREA_ID" val="3cfc23ad98f949b8973568c4bc6d0a69"/>
  <p:tag name="KSO_WM_UNIT_PRESET_TEXT" val="TITLE"/>
  <p:tag name="KSO_WM_UNIT_NOCLEAR" val="0"/>
  <p:tag name="KSO_WM_UNIT_VALUE" val="7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23148_1*b*1"/>
  <p:tag name="KSO_WM_TEMPLATE_CATEGORY" val="custom"/>
  <p:tag name="KSO_WM_TEMPLATE_INDEX" val="20223148"/>
  <p:tag name="KSO_WM_UNIT_LAYERLEVEL" val="1"/>
  <p:tag name="KSO_WM_TAG_VERSION" val="1.0"/>
  <p:tag name="KSO_WM_BEAUTIFY_FLAG" val="#wm#"/>
  <p:tag name="KSO_WM_UNIT_ISCONTENTSTITLE" val="0"/>
  <p:tag name="KSO_WM_UNIT_ISNUMDGMTITLE" val="0"/>
  <p:tag name="KSO_WM_CHIP_GROUPID" val="61516578d3dcef8fee32c2c6"/>
  <p:tag name="KSO_WM_CHIP_XID" val="61516578d3dcef8fee32c2c7"/>
  <p:tag name="KSO_WM_CHIP_FILLAREA_FILL_RULE" val="{&quot;fill_align&quot;:&quot;ct&quot;,&quot;fill_mode&quot;:&quot;adaptive&quot;,&quot;sacle_strategy&quot;:&quot;smart&quot;}"/>
  <p:tag name="KSO_WM_ASSEMBLE_CHIP_INDEX" val="14d5e28b32564198be7f584698f4720d"/>
  <p:tag name="KSO_WM_UNIT_TEXT_FILL_FORE_SCHEMECOLOR_INDEX_BRIGHTNESS" val="0"/>
  <p:tag name="KSO_WM_UNIT_TEXT_FILL_FORE_SCHEMECOLOR_INDEX" val="5"/>
  <p:tag name="KSO_WM_UNIT_TEXT_FILL_TYPE" val="1"/>
</p:tagLst>
</file>

<file path=ppt/tags/tag181.xml><?xml version="1.0" encoding="utf-8"?>
<p:tagLst xmlns:p="http://schemas.openxmlformats.org/presentationml/2006/main">
  <p:tag name="KSO_WM_BEAUTIFY_FLAG" val="#wm#"/>
  <p:tag name="KSO_WM_TEMPLATE_CATEGORY" val="custom"/>
  <p:tag name="KSO_WM_TEMPLATE_INDEX" val="20223148"/>
  <p:tag name="KSO_WM_SLIDE_ID" val="custom20223148_19"/>
  <p:tag name="KSO_WM_TEMPLATE_SUBCATEGORY" val="21"/>
  <p:tag name="KSO_WM_TEMPLATE_MASTER_TYPE" val="1"/>
  <p:tag name="KSO_WM_TEMPLATE_COLOR_TYPE" val="1"/>
  <p:tag name="KSO_WM_SLIDE_ITEM_CNT" val="0"/>
  <p:tag name="KSO_WM_SLIDE_INDEX" val="19"/>
  <p:tag name="KSO_WM_TAG_VERSION" val="1.0"/>
  <p:tag name="KSO_WM_SLIDE_LAYOUT" val="a_b_f"/>
  <p:tag name="KSO_WM_SLIDE_LAYOUT_CNT" val="1_1_1"/>
  <p:tag name="KSO_WM_CHIP_INFOS" val="{&quot;type&quot;:0,&quot;layout_type&quot;:&quot;1_NF_LC_27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,&quot;扁平风&quot;,&quot;手绘风&quot;,&quot;立体风&quot;,&quot;炫酷&quot;,&quot;复古风&quot;,&quot;科技风&quot;,&quot;水彩风&quot;,&quot;ios风&quot;,&quot;快闪&quot;,&quot;波普风&quot;,&quot;孟菲斯&quot;,&quot;蒸汽波&quot;,&quot;MBE&quot;,&quot;剪纸风&quot;,&quot;酸性风&quot;,&quot;像素风&quot;,&quot;涂鸦风&quot;,&quot;实景&quot;]},&quot;slide_type&quot;:[&quot;title&quot;,&quot;sectionTitle&quot;,&quot;endPage&quot;],&quot;useType&quot;:[&quot;ppt&quot;]}"/>
  <p:tag name="KSO_WM_CHIP_XID" val="61931b4718adb49c6c1f3db0"/>
  <p:tag name="KSO_WM_CHIP_FILLPROP" val="[[{&quot;text_align&quot;:&quot;lm&quot;,&quot;text_direction&quot;:&quot;horizontal&quot;,&quot;support_big_font&quot;:false,&quot;picture_toward&quot;:0,&quot;picture_dockside&quot;:[],&quot;fill_id&quot;:&quot;2269f23006fd43c782138f693335ef02&quot;,&quot;fill_align&quot;:&quot;lm&quot;,&quot;chip_types&quot;:[&quot;header&quot;]}],[{&quot;text_align&quot;:&quot;cm&quot;,&quot;text_direction&quot;:&quot;horizontal&quot;,&quot;support_big_font&quot;:false,&quot;picture_toward&quot;:0,&quot;picture_dockside&quot;:[],&quot;fill_id&quot;:&quot;2269f23006fd43c782138f693335ef02&quot;,&quot;fill_align&quot;:&quot;lm&quot;,&quot;chip_types&quot;:[&quot;header&quot;]}],[{&quot;text_align&quot;:&quot;cm&quot;,&quot;text_direction&quot;:&quot;horizontal&quot;,&quot;support_big_font&quot;:false,&quot;picture_toward&quot;:0,&quot;picture_dockside&quot;:[],&quot;fill_id&quot;:&quot;2269f23006fd43c782138f693335ef02&quot;,&quot;fill_align&quot;:&quot;cm&quot;,&quot;chip_types&quot;:[&quot;header&quot;]}],[{&quot;text_align&quot;:&quot;lm&quot;,&quot;text_direction&quot;:&quot;horizontal&quot;,&quot;support_big_font&quot;:false,&quot;picture_toward&quot;:0,&quot;picture_dockside&quot;:[],&quot;fill_id&quot;:&quot;2269f23006fd43c782138f693335ef02&quot;,&quot;fill_align&quot;:&quot;cm&quot;,&quot;chip_types&quot;:[&quot;header&quot;]}]]"/>
  <p:tag name="KSO_WM_CHIP_DECFILLPROP" val="[]"/>
  <p:tag name="KSO_WM_CHIP_GROUPID" val="61931b4718adb49c6c1f3db2"/>
  <p:tag name="KSO_WM_SLIDE_LAYOUT_INFO" val="{&quot;id&quot;:&quot;2022-07-14T17:20:18&quot;,&quot;margin&quot;:{&quot;bottom&quot;:5.5978212356567383,&quot;left&quot;:1.2535221576690674,&quot;right&quot;:4.5627250671386719,&quot;top&quot;:5.597813606262207},&quot;type&quot;:0}"/>
  <p:tag name="KSO_WM_SLIDE_BK_DARK_LIGHT" val="2"/>
  <p:tag name="KSO_WM_SLIDE_BACKGROUND_TYPE" val="general"/>
  <p:tag name="KSO_WM_SLIDE_SUPPORT_FEATURE_TYPE" val="0"/>
  <p:tag name="KSO_WM_SLIDE_TYPE" val="endPage"/>
  <p:tag name="KSO_WM_CHIP_COLORING" val="3"/>
  <p:tag name="KSO_WM_SLIDE_SUBTYPE" val="pureTxt"/>
  <p:tag name="KSO_WM_TEMPLATE_ASSEMBLE_XID" val="62cfdfce02b43a043daf0e10"/>
  <p:tag name="KSO_WM_TEMPLATE_ASSEMBLE_GROUPID" val="62cbee2267e1b3ac3a1184e7"/>
  <p:tag name="KSO_WM_SPECIAL_SOURCE" val="bdnull"/>
</p:tagLst>
</file>

<file path=ppt/tags/tag182.xml><?xml version="1.0" encoding="utf-8"?>
<p:tagLst xmlns:p="http://schemas.openxmlformats.org/presentationml/2006/main">
  <p:tag name="ISLIDE.GUIDESSETTING" val="{&quot;Id&quot;:&quot;GuidesStyle_Narrow&quot;,&quot;Name&quot;:&quot;较窄&quot;,&quot;Kind&quot;:&quot;System&quot;,&quot;OldGuidesSetting&quot;:{&quot;HeaderHeight&quot;:10.0,&quot;FooterHeight&quot;:5.0,&quot;SideMargin&quot;:2.5,&quot;TopMargin&quot;:0.0,&quot;BottomMargin&quot;:0.0,&quot;IntervalMargin&quot;:1.0}}"/>
  <p:tag name="COMMONDATA" val="eyJoZGlkIjoiMGU2ZjNlMTA1ZDAzOTM1NTk4ZDgzNjMxOTgwNTE2YWQifQ=="/>
</p:tagLst>
</file>

<file path=ppt/tags/tag19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.xml><?xml version="1.0" encoding="utf-8"?>
<p:tagLst xmlns:p="http://schemas.openxmlformats.org/presentationml/2006/main">
  <p:tag name="KSO_WM_UNIT_SUBTYPE" val="t"/>
  <p:tag name="KSO_WM_TEMPLATE_CATEGORY" val="chip"/>
  <p:tag name="KSO_WM_TEMPLATE_INDEX" val="20223148"/>
  <p:tag name="KSO_WM_UNIT_TYPE" val="i"/>
  <p:tag name="KSO_WM_UNIT_INDEX" val="1"/>
  <p:tag name="KSO_WM_UNIT_ID" val="chip20223148_14*i*1"/>
  <p:tag name="KSO_WM_BEAUTIFY_FLAG" val="#wm#"/>
  <p:tag name="KSO_WM_TAG_VERSION" val="1.0"/>
  <p:tag name="KSO_WM_CHIP_GROUPID" val="62cbee2267e1b3ac3a1184e7"/>
  <p:tag name="KSO_WM_CHIP_XID" val="62cbee2367e1b3ac3a11884a"/>
  <p:tag name="KSO_WM_UNIT_DEC_AREA_ID" val="cc3bcb733a054393b463c177b067d768"/>
  <p:tag name="KSO_WM_CHIP_FILLAREA_FILL_RULE" val="{&quot;fill_align&quot;:&quot;l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32bf3ea6654c45319154c44c06fc116f"/>
</p:tagLst>
</file>

<file path=ppt/tags/tag20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hip20223148_2*i*1"/>
  <p:tag name="KSO_WM_TEMPLATE_CATEGORY" val="chip"/>
  <p:tag name="KSO_WM_TEMPLATE_INDEX" val="20223148"/>
  <p:tag name="KSO_WM_UNIT_LAYERLEVEL" val="1"/>
  <p:tag name="KSO_WM_TAG_VERSION" val="1.0"/>
  <p:tag name="KSO_WM_BEAUTIFY_FLAG" val="#wm#"/>
  <p:tag name="KSO_WM_UNIT_SUBTYPE" val="v"/>
  <p:tag name="KSO_WM_UNIT_TYPE" val="i"/>
  <p:tag name="KSO_WM_UNIT_INDEX" val="1"/>
  <p:tag name="KSO_WM_CHIP_GROUPID" val="62cbee2267e1b3ac3a1184e7"/>
  <p:tag name="KSO_WM_CHIP_XID" val="62cbee2367e1b3ac3a118797"/>
  <p:tag name="KSO_WM_UNIT_DEC_AREA_ID" val="3e3ffe26f5d647fbb9a35c62e34a452c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d84461ce441c43f2b8da8fc2d1433320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hip20223148_4*i*1"/>
  <p:tag name="KSO_WM_TEMPLATE_CATEGORY" val="chip"/>
  <p:tag name="KSO_WM_TEMPLATE_INDEX" val="20223148"/>
  <p:tag name="KSO_WM_UNIT_LAYERLEVEL" val="1"/>
  <p:tag name="KSO_WM_TAG_VERSION" val="1.0"/>
  <p:tag name="KSO_WM_BEAUTIFY_FLAG" val="#wm#"/>
  <p:tag name="KSO_WM_UNIT_SUBTYPE" val="w"/>
  <p:tag name="KSO_WM_UNIT_TYPE" val="i"/>
  <p:tag name="KSO_WM_UNIT_INDEX" val="1"/>
  <p:tag name="KSO_WM_CHIP_GROUPID" val="62cbee2267e1b3ac3a1184e7"/>
  <p:tag name="KSO_WM_CHIP_XID" val="62cbee2367e1b3ac3a118724"/>
  <p:tag name="KSO_WM_UNIT_DEC_AREA_ID" val="33b412bb8bfa496080e0c00634bd8a13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0c2d8edf853447a1a64caa91fde95bd3"/>
  <p:tag name="KSO_WM_UNIT_TEXT_FILL_FORE_SCHEMECOLOR_INDEX_BRIGHTNESS" val="0"/>
  <p:tag name="KSO_WM_UNIT_TEXT_FILL_FORE_SCHEMECOLOR_INDEX" val="2"/>
  <p:tag name="KSO_WM_UNIT_TEXT_FILL_TYPE" val="1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hip20223148_3*i*1"/>
  <p:tag name="KSO_WM_TEMPLATE_CATEGORY" val="chip"/>
  <p:tag name="KSO_WM_TEMPLATE_INDEX" val="20223148"/>
  <p:tag name="KSO_WM_UNIT_LAYERLEVEL" val="1"/>
  <p:tag name="KSO_WM_TAG_VERSION" val="1.0"/>
  <p:tag name="KSO_WM_BEAUTIFY_FLAG" val="#wm#"/>
  <p:tag name="KSO_WM_UNIT_SUBTYPE" val="w"/>
  <p:tag name="KSO_WM_UNIT_TYPE" val="i"/>
  <p:tag name="KSO_WM_UNIT_INDEX" val="1"/>
  <p:tag name="KSO_WM_CHIP_GROUPID" val="62cbee2267e1b3ac3a1184e7"/>
  <p:tag name="KSO_WM_CHIP_XID" val="62cbee2367e1b3ac3a1186f9"/>
  <p:tag name="KSO_WM_UNIT_DEC_AREA_ID" val="c1d0c39165dd4478b78104f85d2c9741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798d8ed38fd7468c8220c1b88d80e448"/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hip20223148_5*i*1"/>
  <p:tag name="KSO_WM_TEMPLATE_CATEGORY" val="chip"/>
  <p:tag name="KSO_WM_TEMPLATE_INDEX" val="20223148"/>
  <p:tag name="KSO_WM_UNIT_LAYERLEVEL" val="1"/>
  <p:tag name="KSO_WM_TAG_VERSION" val="1.0"/>
  <p:tag name="KSO_WM_BEAUTIFY_FLAG" val="#wm#"/>
  <p:tag name="KSO_WM_UNIT_SUBTYPE" val="t"/>
  <p:tag name="KSO_WM_UNIT_TYPE" val="i"/>
  <p:tag name="KSO_WM_UNIT_INDEX" val="1"/>
  <p:tag name="KSO_WM_CHIP_GROUPID" val="62cbee2267e1b3ac3a1184e7"/>
  <p:tag name="KSO_WM_CHIP_XID" val="62cbee2367e1b3ac3a1186d7"/>
  <p:tag name="KSO_WM_UNIT_DEC_AREA_ID" val="292c0e223e1142ebbebf1bfa25e94303"/>
  <p:tag name="KSO_WM_CHIP_FILLAREA_FILL_RULE" val="{&quot;fill_align&quot;:&quot;l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52f61cb9c7884256855f9a1aa760e1cf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hip20223148_6*i*1"/>
  <p:tag name="KSO_WM_TEMPLATE_CATEGORY" val="chip"/>
  <p:tag name="KSO_WM_TEMPLATE_INDEX" val="20223148"/>
  <p:tag name="KSO_WM_UNIT_LAYERLEVEL" val="1"/>
  <p:tag name="KSO_WM_TAG_VERSION" val="1.0"/>
  <p:tag name="KSO_WM_BEAUTIFY_FLAG" val="#wm#"/>
  <p:tag name="KSO_WM_UNIT_SUBTYPE" val="t"/>
  <p:tag name="KSO_WM_UNIT_TYPE" val="i"/>
  <p:tag name="KSO_WM_UNIT_INDEX" val="1"/>
  <p:tag name="KSO_WM_CHIP_GROUPID" val="62cbee2267e1b3ac3a1184e7"/>
  <p:tag name="KSO_WM_CHIP_XID" val="62cbee2367e1b3ac3a1186e7"/>
  <p:tag name="KSO_WM_UNIT_DEC_AREA_ID" val="36289d6bfd694a89bd25d23bed599101"/>
  <p:tag name="KSO_WM_CHIP_FILLAREA_FILL_RULE" val="{&quot;fill_align&quot;:&quot;r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1364d896edcc4c0b96b2c8cda907d7bf"/>
</p:tagLst>
</file>

<file path=ppt/tags/tag26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7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8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9.xml><?xml version="1.0" encoding="utf-8"?>
<p:tagLst xmlns:p="http://schemas.openxmlformats.org/presentationml/2006/main">
  <p:tag name="KSO_WM_UNIT_SUBTYPE" val="v"/>
  <p:tag name="KSO_WM_TEMPLATE_CATEGORY" val="chip"/>
  <p:tag name="KSO_WM_TEMPLATE_INDEX" val="20223148"/>
  <p:tag name="KSO_WM_UNIT_TYPE" val="i"/>
  <p:tag name="KSO_WM_UNIT_INDEX" val="1"/>
  <p:tag name="KSO_WM_UNIT_ID" val="chip20223148_8*i*1"/>
  <p:tag name="KSO_WM_BEAUTIFY_FLAG" val="#wm#"/>
  <p:tag name="KSO_WM_TAG_VERSION" val="1.0"/>
  <p:tag name="KSO_WM_CHIP_GROUPID" val="62cbee2267e1b3ac3a1184e7"/>
  <p:tag name="KSO_WM_CHIP_XID" val="62cbee2367e1b3ac3a118824"/>
  <p:tag name="KSO_WM_UNIT_DEC_AREA_ID" val="01a9d023a5a04becb8cd5c9f68471c5e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6e1e62a21b944bbcabcb9bcb1bf833a7"/>
</p:tagLst>
</file>

<file path=ppt/tags/tag3.xml><?xml version="1.0" encoding="utf-8"?>
<p:tagLst xmlns:p="http://schemas.openxmlformats.org/presentationml/2006/main">
  <p:tag name="KSO_WM_UNIT_SUBTYPE" val="t"/>
  <p:tag name="KSO_WM_TEMPLATE_CATEGORY" val="chip"/>
  <p:tag name="KSO_WM_TEMPLATE_INDEX" val="20223148"/>
  <p:tag name="KSO_WM_UNIT_TYPE" val="i"/>
  <p:tag name="KSO_WM_UNIT_INDEX" val="1"/>
  <p:tag name="KSO_WM_UNIT_ID" val="chip20223148_16*i*1"/>
  <p:tag name="KSO_WM_BEAUTIFY_FLAG" val="#wm#"/>
  <p:tag name="KSO_WM_TAG_VERSION" val="1.0"/>
  <p:tag name="KSO_WM_CHIP_GROUPID" val="62cbee2267e1b3ac3a1184e7"/>
  <p:tag name="KSO_WM_CHIP_XID" val="62cbee2367e1b3ac3a11886b"/>
  <p:tag name="KSO_WM_UNIT_DEC_AREA_ID" val="80ac0d667e064b9a82b218c0c41983b4"/>
  <p:tag name="KSO_WM_CHIP_FILLAREA_FILL_RULE" val="{&quot;fill_align&quot;:&quot;l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fad68a7c9e514771af2c971bd51118f8"/>
</p:tagLst>
</file>

<file path=ppt/tags/tag30.xml><?xml version="1.0" encoding="utf-8"?>
<p:tagLst xmlns:p="http://schemas.openxmlformats.org/presentationml/2006/main">
  <p:tag name="KSO_WM_UNIT_SUBTYPE" val="r"/>
  <p:tag name="KSO_WM_TEMPLATE_CATEGORY" val="chip"/>
  <p:tag name="KSO_WM_TEMPLATE_INDEX" val="20223148"/>
  <p:tag name="KSO_WM_UNIT_TYPE" val="i"/>
  <p:tag name="KSO_WM_UNIT_INDEX" val="1"/>
  <p:tag name="KSO_WM_UNIT_ID" val="chip20223148_9*i*1"/>
  <p:tag name="KSO_WM_BEAUTIFY_FLAG" val="#wm#"/>
  <p:tag name="KSO_WM_TAG_VERSION" val="1.0"/>
  <p:tag name="KSO_WM_CHIP_GROUPID" val="62cbee2267e1b3ac3a1184e7"/>
  <p:tag name="KSO_WM_CHIP_XID" val="62cbee2367e1b3ac3a11881d"/>
  <p:tag name="KSO_WM_UNIT_DEC_AREA_ID" val="d48f92c733524acbb13eb659323d1e4c"/>
  <p:tag name="KSO_WM_CHIP_FILLAREA_FILL_RULE" val="{&quot;fill_align&quot;:&quot;l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d8127e7456294565b05650e64cf92f8d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hip20223148_10*i*1"/>
  <p:tag name="KSO_WM_TEMPLATE_CATEGORY" val="chip"/>
  <p:tag name="KSO_WM_TEMPLATE_INDEX" val="20223148"/>
  <p:tag name="KSO_WM_UNIT_LAYERLEVEL" val="1"/>
  <p:tag name="KSO_WM_TAG_VERSION" val="1.0"/>
  <p:tag name="KSO_WM_BEAUTIFY_FLAG" val="#wm#"/>
  <p:tag name="KSO_WM_UNIT_SUBTYPE" val="w"/>
  <p:tag name="KSO_WM_UNIT_TYPE" val="i"/>
  <p:tag name="KSO_WM_UNIT_INDEX" val="1"/>
  <p:tag name="KSO_WM_CHIP_GROUPID" val="62cbee2267e1b3ac3a1184e7"/>
  <p:tag name="KSO_WM_CHIP_XID" val="62cbee2367e1b3ac3a11881a"/>
  <p:tag name="KSO_WM_UNIT_DEC_AREA_ID" val="0e23f4de810b45bf8922b74c2ad78695"/>
  <p:tag name="KSO_WM_CHIP_FILLAREA_FILL_RULE" val="{&quot;fill_align&quot;:&quot;r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a3dcd1a59b6a4376bdfb27857ad39b93"/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5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36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37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38.xml><?xml version="1.0" encoding="utf-8"?>
<p:tagLst xmlns:p="http://schemas.openxmlformats.org/presentationml/2006/main">
  <p:tag name="KSO_WM_UNIT_SUBTYPE" val="v"/>
  <p:tag name="KSO_WM_TEMPLATE_CATEGORY" val="chip"/>
  <p:tag name="KSO_WM_TEMPLATE_INDEX" val="20223148"/>
  <p:tag name="KSO_WM_UNIT_TYPE" val="i"/>
  <p:tag name="KSO_WM_UNIT_INDEX" val="1"/>
  <p:tag name="KSO_WM_UNIT_ID" val="chip20223148_8*i*1"/>
  <p:tag name="KSO_WM_BEAUTIFY_FLAG" val="#wm#"/>
  <p:tag name="KSO_WM_TAG_VERSION" val="1.0"/>
  <p:tag name="KSO_WM_CHIP_GROUPID" val="62cbee2267e1b3ac3a1184e7"/>
  <p:tag name="KSO_WM_CHIP_XID" val="62cbee2367e1b3ac3a118824"/>
  <p:tag name="KSO_WM_UNIT_DEC_AREA_ID" val="01a9d023a5a04becb8cd5c9f68471c5e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6e1e62a21b944bbcabcb9bcb1bf833a7"/>
</p:tagLst>
</file>

<file path=ppt/tags/tag39.xml><?xml version="1.0" encoding="utf-8"?>
<p:tagLst xmlns:p="http://schemas.openxmlformats.org/presentationml/2006/main">
  <p:tag name="KSO_WM_UNIT_SUBTYPE" val="r"/>
  <p:tag name="KSO_WM_TEMPLATE_CATEGORY" val="chip"/>
  <p:tag name="KSO_WM_TEMPLATE_INDEX" val="20223148"/>
  <p:tag name="KSO_WM_UNIT_TYPE" val="i"/>
  <p:tag name="KSO_WM_UNIT_INDEX" val="1"/>
  <p:tag name="KSO_WM_UNIT_ID" val="chip20223148_9*i*1"/>
  <p:tag name="KSO_WM_BEAUTIFY_FLAG" val="#wm#"/>
  <p:tag name="KSO_WM_TAG_VERSION" val="1.0"/>
  <p:tag name="KSO_WM_CHIP_GROUPID" val="62cbee2267e1b3ac3a1184e7"/>
  <p:tag name="KSO_WM_CHIP_XID" val="62cbee2367e1b3ac3a11881d"/>
  <p:tag name="KSO_WM_UNIT_DEC_AREA_ID" val="d48f92c733524acbb13eb659323d1e4c"/>
  <p:tag name="KSO_WM_CHIP_FILLAREA_FILL_RULE" val="{&quot;fill_align&quot;:&quot;l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d8127e7456294565b05650e64cf92f8d"/>
</p:tagLst>
</file>

<file path=ppt/tags/tag4.xml><?xml version="1.0" encoding="utf-8"?>
<p:tagLst xmlns:p="http://schemas.openxmlformats.org/presentationml/2006/main">
  <p:tag name="KSO_WM_UNIT_SUBTYPE" val="u"/>
  <p:tag name="KSO_WM_TEMPLATE_CATEGORY" val="chip"/>
  <p:tag name="KSO_WM_TEMPLATE_INDEX" val="20223148"/>
  <p:tag name="KSO_WM_UNIT_TYPE" val="i"/>
  <p:tag name="KSO_WM_UNIT_INDEX" val="1"/>
  <p:tag name="KSO_WM_UNIT_ID" val="chip20223148_13*i*1"/>
  <p:tag name="KSO_WM_BEAUTIFY_FLAG" val="#wm#"/>
  <p:tag name="KSO_WM_TAG_VERSION" val="1.0"/>
  <p:tag name="KSO_WM_CHIP_GROUPID" val="62cbee2267e1b3ac3a1184e7"/>
  <p:tag name="KSO_WM_CHIP_XID" val="62cbee2367e1b3ac3a1188e5"/>
  <p:tag name="KSO_WM_UNIT_DEC_AREA_ID" val="f945619067824511ab043f083c6dabee"/>
  <p:tag name="KSO_WM_CHIP_FILLAREA_FILL_RULE" val="{&quot;fill_align&quot;:&quot;r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77c711e7dc4f41ffb9479c4b553cb0df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hip20223148_10*i*1"/>
  <p:tag name="KSO_WM_TEMPLATE_CATEGORY" val="chip"/>
  <p:tag name="KSO_WM_TEMPLATE_INDEX" val="20223148"/>
  <p:tag name="KSO_WM_UNIT_LAYERLEVEL" val="1"/>
  <p:tag name="KSO_WM_TAG_VERSION" val="1.0"/>
  <p:tag name="KSO_WM_BEAUTIFY_FLAG" val="#wm#"/>
  <p:tag name="KSO_WM_UNIT_SUBTYPE" val="w"/>
  <p:tag name="KSO_WM_UNIT_TYPE" val="i"/>
  <p:tag name="KSO_WM_UNIT_INDEX" val="1"/>
  <p:tag name="KSO_WM_CHIP_GROUPID" val="62cbee2267e1b3ac3a1184e7"/>
  <p:tag name="KSO_WM_CHIP_XID" val="62cbee2367e1b3ac3a11881a"/>
  <p:tag name="KSO_WM_UNIT_DEC_AREA_ID" val="0e23f4de810b45bf8922b74c2ad78695"/>
  <p:tag name="KSO_WM_CHIP_FILLAREA_FILL_RULE" val="{&quot;fill_align&quot;:&quot;r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a3dcd1a59b6a4376bdfb27857ad39b93"/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4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4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4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4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4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46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47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48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49.xml><?xml version="1.0" encoding="utf-8"?>
<p:tagLst xmlns:p="http://schemas.openxmlformats.org/presentationml/2006/main">
  <p:tag name="KSO_WM_UNIT_SUBTYPE" val="v"/>
  <p:tag name="KSO_WM_TEMPLATE_CATEGORY" val="chip"/>
  <p:tag name="KSO_WM_TEMPLATE_INDEX" val="20223148"/>
  <p:tag name="KSO_WM_UNIT_TYPE" val="i"/>
  <p:tag name="KSO_WM_UNIT_INDEX" val="1"/>
  <p:tag name="KSO_WM_UNIT_ID" val="chip20223148_23*i*1"/>
  <p:tag name="KSO_WM_BEAUTIFY_FLAG" val="#wm#"/>
  <p:tag name="KSO_WM_TAG_VERSION" val="1.0"/>
  <p:tag name="KSO_WM_CHIP_GROUPID" val="62cbee2267e1b3ac3a1184e7"/>
  <p:tag name="KSO_WM_CHIP_XID" val="62cbee2367e1b3ac3a118586"/>
  <p:tag name="KSO_WM_UNIT_DEC_AREA_ID" val="21c15415be7d4a639bcb82002bc783a2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6690481f4acb4494ab525de1087df8c4"/>
</p:tagLst>
</file>

<file path=ppt/tags/tag5.xml><?xml version="1.0" encoding="utf-8"?>
<p:tagLst xmlns:p="http://schemas.openxmlformats.org/presentationml/2006/main">
  <p:tag name="KSO_WM_UNIT_SUBTYPE" val="t"/>
  <p:tag name="KSO_WM_TEMPLATE_CATEGORY" val="chip"/>
  <p:tag name="KSO_WM_TEMPLATE_INDEX" val="20223148"/>
  <p:tag name="KSO_WM_UNIT_TYPE" val="i"/>
  <p:tag name="KSO_WM_UNIT_INDEX" val="1"/>
  <p:tag name="KSO_WM_UNIT_ID" val="chip20223148_15*i*1"/>
  <p:tag name="KSO_WM_BEAUTIFY_FLAG" val="#wm#"/>
  <p:tag name="KSO_WM_TAG_VERSION" val="1.0"/>
  <p:tag name="KSO_WM_CHIP_GROUPID" val="62cbee2267e1b3ac3a1184e7"/>
  <p:tag name="KSO_WM_CHIP_XID" val="62cbee2367e1b3ac3a118865"/>
  <p:tag name="KSO_WM_UNIT_DEC_AREA_ID" val="c70a9e5bb0604589a7b2378d126f1de1"/>
  <p:tag name="KSO_WM_CHIP_FILLAREA_FILL_RULE" val="{&quot;fill_align&quot;:&quot;r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8cd2b06b2c604f64b3f85e4030bb5bba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23148_25*i*1"/>
  <p:tag name="KSO_WM_TEMPLATE_CATEGORY" val="chip"/>
  <p:tag name="KSO_WM_TEMPLATE_INDEX" val="20223148"/>
  <p:tag name="KSO_WM_UNIT_LAYERLEVEL" val="1"/>
  <p:tag name="KSO_WM_TAG_VERSION" val="1.0"/>
  <p:tag name="KSO_WM_BEAUTIFY_FLAG" val="#wm#"/>
  <p:tag name="KSO_WM_DIAGRAM_GROUP_CODE" val="l1-1"/>
  <p:tag name="KSO_WM_CHIP_GROUPID" val="62cbee2267e1b3ac3a1184e7"/>
  <p:tag name="KSO_WM_CHIP_XID" val="62cbee2367e1b3ac3a118585"/>
  <p:tag name="KSO_WM_UNIT_DEC_AREA_ID" val="2514e4a778244fd3842b444903d1c489"/>
  <p:tag name="KSO_WM_CHIP_FILLAREA_FILL_RULE" val="{&quot;fill_align&quot;:&quot;l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4c197575ecf649adbfcd60e0b6e7b42c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23148_24*i*1"/>
  <p:tag name="KSO_WM_TEMPLATE_CATEGORY" val="chip"/>
  <p:tag name="KSO_WM_TEMPLATE_INDEX" val="20223148"/>
  <p:tag name="KSO_WM_UNIT_LAYERLEVEL" val="1"/>
  <p:tag name="KSO_WM_TAG_VERSION" val="1.0"/>
  <p:tag name="KSO_WM_BEAUTIFY_FLAG" val="#wm#"/>
  <p:tag name="KSO_WM_DIAGRAM_GROUP_CODE" val="l1-1"/>
  <p:tag name="KSO_WM_CHIP_GROUPID" val="62cbee2267e1b3ac3a1184e7"/>
  <p:tag name="KSO_WM_CHIP_XID" val="62cbee2367e1b3ac3a118584"/>
  <p:tag name="KSO_WM_UNIT_DEC_AREA_ID" val="9f020529390644e5bce459105b177d95"/>
  <p:tag name="KSO_WM_CHIP_FILLAREA_FILL_RULE" val="{&quot;fill_align&quot;:&quot;r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fbc9d58c5a37450fad7002675093e0ea"/>
</p:tagLst>
</file>

<file path=ppt/tags/tag5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53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54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55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56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57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58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59.xml><?xml version="1.0" encoding="utf-8"?>
<p:tagLst xmlns:p="http://schemas.openxmlformats.org/presentationml/2006/main">
  <p:tag name="KSO_WM_UNIT_SUBTYPE" val="v"/>
  <p:tag name="KSO_WM_TEMPLATE_CATEGORY" val="chip"/>
  <p:tag name="KSO_WM_TEMPLATE_INDEX" val="20223148"/>
  <p:tag name="KSO_WM_UNIT_TYPE" val="i"/>
  <p:tag name="KSO_WM_UNIT_INDEX" val="1"/>
  <p:tag name="KSO_WM_UNIT_ID" val="chip20223148_8*i*1"/>
  <p:tag name="KSO_WM_BEAUTIFY_FLAG" val="#wm#"/>
  <p:tag name="KSO_WM_TAG_VERSION" val="1.0"/>
  <p:tag name="KSO_WM_CHIP_GROUPID" val="62cbee2267e1b3ac3a1184e7"/>
  <p:tag name="KSO_WM_CHIP_XID" val="62cbee2367e1b3ac3a118824"/>
  <p:tag name="KSO_WM_UNIT_DEC_AREA_ID" val="01a9d023a5a04becb8cd5c9f68471c5e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6e1e62a21b944bbcabcb9bcb1bf833a7"/>
</p:tagLst>
</file>

<file path=ppt/tags/tag6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60.xml><?xml version="1.0" encoding="utf-8"?>
<p:tagLst xmlns:p="http://schemas.openxmlformats.org/presentationml/2006/main">
  <p:tag name="KSO_WM_UNIT_SUBTYPE" val="r"/>
  <p:tag name="KSO_WM_TEMPLATE_CATEGORY" val="chip"/>
  <p:tag name="KSO_WM_TEMPLATE_INDEX" val="20223148"/>
  <p:tag name="KSO_WM_UNIT_TYPE" val="i"/>
  <p:tag name="KSO_WM_UNIT_INDEX" val="1"/>
  <p:tag name="KSO_WM_UNIT_ID" val="chip20223148_9*i*1"/>
  <p:tag name="KSO_WM_BEAUTIFY_FLAG" val="#wm#"/>
  <p:tag name="KSO_WM_TAG_VERSION" val="1.0"/>
  <p:tag name="KSO_WM_CHIP_GROUPID" val="62cbee2267e1b3ac3a1184e7"/>
  <p:tag name="KSO_WM_CHIP_XID" val="62cbee2367e1b3ac3a11881d"/>
  <p:tag name="KSO_WM_UNIT_DEC_AREA_ID" val="d48f92c733524acbb13eb659323d1e4c"/>
  <p:tag name="KSO_WM_CHIP_FILLAREA_FILL_RULE" val="{&quot;fill_align&quot;:&quot;l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d8127e7456294565b05650e64cf92f8d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hip20223148_10*i*1"/>
  <p:tag name="KSO_WM_TEMPLATE_CATEGORY" val="chip"/>
  <p:tag name="KSO_WM_TEMPLATE_INDEX" val="20223148"/>
  <p:tag name="KSO_WM_UNIT_LAYERLEVEL" val="1"/>
  <p:tag name="KSO_WM_TAG_VERSION" val="1.0"/>
  <p:tag name="KSO_WM_BEAUTIFY_FLAG" val="#wm#"/>
  <p:tag name="KSO_WM_UNIT_SUBTYPE" val="w"/>
  <p:tag name="KSO_WM_UNIT_TYPE" val="i"/>
  <p:tag name="KSO_WM_UNIT_INDEX" val="1"/>
  <p:tag name="KSO_WM_CHIP_GROUPID" val="62cbee2267e1b3ac3a1184e7"/>
  <p:tag name="KSO_WM_CHIP_XID" val="62cbee2367e1b3ac3a11881a"/>
  <p:tag name="KSO_WM_UNIT_DEC_AREA_ID" val="0e23f4de810b45bf8922b74c2ad78695"/>
  <p:tag name="KSO_WM_CHIP_FILLAREA_FILL_RULE" val="{&quot;fill_align&quot;:&quot;r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a3dcd1a59b6a4376bdfb27857ad39b93"/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6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5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66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67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68.xml><?xml version="1.0" encoding="utf-8"?>
<p:tagLst xmlns:p="http://schemas.openxmlformats.org/presentationml/2006/main">
  <p:tag name="KSO_WM_UNIT_SUBTYPE" val="v"/>
  <p:tag name="KSO_WM_TEMPLATE_CATEGORY" val="chip"/>
  <p:tag name="KSO_WM_TEMPLATE_INDEX" val="20223148"/>
  <p:tag name="KSO_WM_UNIT_TYPE" val="i"/>
  <p:tag name="KSO_WM_UNIT_INDEX" val="1"/>
  <p:tag name="KSO_WM_UNIT_ID" val="chip20223148_8*i*1"/>
  <p:tag name="KSO_WM_BEAUTIFY_FLAG" val="#wm#"/>
  <p:tag name="KSO_WM_TAG_VERSION" val="1.0"/>
  <p:tag name="KSO_WM_CHIP_GROUPID" val="62cbee2267e1b3ac3a1184e7"/>
  <p:tag name="KSO_WM_CHIP_XID" val="62cbee2367e1b3ac3a118824"/>
  <p:tag name="KSO_WM_UNIT_DEC_AREA_ID" val="01a9d023a5a04becb8cd5c9f68471c5e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6e1e62a21b944bbcabcb9bcb1bf833a7"/>
</p:tagLst>
</file>

<file path=ppt/tags/tag69.xml><?xml version="1.0" encoding="utf-8"?>
<p:tagLst xmlns:p="http://schemas.openxmlformats.org/presentationml/2006/main">
  <p:tag name="KSO_WM_UNIT_SUBTYPE" val="r"/>
  <p:tag name="KSO_WM_TEMPLATE_CATEGORY" val="chip"/>
  <p:tag name="KSO_WM_TEMPLATE_INDEX" val="20223148"/>
  <p:tag name="KSO_WM_UNIT_TYPE" val="i"/>
  <p:tag name="KSO_WM_UNIT_INDEX" val="1"/>
  <p:tag name="KSO_WM_UNIT_ID" val="chip20223148_9*i*1"/>
  <p:tag name="KSO_WM_BEAUTIFY_FLAG" val="#wm#"/>
  <p:tag name="KSO_WM_TAG_VERSION" val="1.0"/>
  <p:tag name="KSO_WM_CHIP_GROUPID" val="62cbee2267e1b3ac3a1184e7"/>
  <p:tag name="KSO_WM_CHIP_XID" val="62cbee2367e1b3ac3a11881d"/>
  <p:tag name="KSO_WM_UNIT_DEC_AREA_ID" val="d48f92c733524acbb13eb659323d1e4c"/>
  <p:tag name="KSO_WM_CHIP_FILLAREA_FILL_RULE" val="{&quot;fill_align&quot;:&quot;l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d8127e7456294565b05650e64cf92f8d"/>
</p:tagLst>
</file>

<file path=ppt/tags/tag7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hip20223148_10*i*1"/>
  <p:tag name="KSO_WM_TEMPLATE_CATEGORY" val="chip"/>
  <p:tag name="KSO_WM_TEMPLATE_INDEX" val="20223148"/>
  <p:tag name="KSO_WM_UNIT_LAYERLEVEL" val="1"/>
  <p:tag name="KSO_WM_TAG_VERSION" val="1.0"/>
  <p:tag name="KSO_WM_BEAUTIFY_FLAG" val="#wm#"/>
  <p:tag name="KSO_WM_UNIT_SUBTYPE" val="w"/>
  <p:tag name="KSO_WM_UNIT_TYPE" val="i"/>
  <p:tag name="KSO_WM_UNIT_INDEX" val="1"/>
  <p:tag name="KSO_WM_CHIP_GROUPID" val="62cbee2267e1b3ac3a1184e7"/>
  <p:tag name="KSO_WM_CHIP_XID" val="62cbee2367e1b3ac3a11881a"/>
  <p:tag name="KSO_WM_UNIT_DEC_AREA_ID" val="0e23f4de810b45bf8922b74c2ad78695"/>
  <p:tag name="KSO_WM_CHIP_FILLAREA_FILL_RULE" val="{&quot;fill_align&quot;:&quot;r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a3dcd1a59b6a4376bdfb27857ad39b93"/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7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7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73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74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75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76.xml><?xml version="1.0" encoding="utf-8"?>
<p:tagLst xmlns:p="http://schemas.openxmlformats.org/presentationml/2006/main">
  <p:tag name="KSO_WM_UNIT_SUBTYPE" val="v"/>
  <p:tag name="KSO_WM_TEMPLATE_CATEGORY" val="chip"/>
  <p:tag name="KSO_WM_TEMPLATE_INDEX" val="20223148"/>
  <p:tag name="KSO_WM_UNIT_TYPE" val="i"/>
  <p:tag name="KSO_WM_UNIT_INDEX" val="1"/>
  <p:tag name="KSO_WM_UNIT_ID" val="chip20223148_8*i*1"/>
  <p:tag name="KSO_WM_BEAUTIFY_FLAG" val="#wm#"/>
  <p:tag name="KSO_WM_TAG_VERSION" val="1.0"/>
  <p:tag name="KSO_WM_CHIP_GROUPID" val="62cbee2267e1b3ac3a1184e7"/>
  <p:tag name="KSO_WM_CHIP_XID" val="62cbee2367e1b3ac3a118824"/>
  <p:tag name="KSO_WM_UNIT_DEC_AREA_ID" val="01a9d023a5a04becb8cd5c9f68471c5e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6e1e62a21b944bbcabcb9bcb1bf833a7"/>
</p:tagLst>
</file>

<file path=ppt/tags/tag77.xml><?xml version="1.0" encoding="utf-8"?>
<p:tagLst xmlns:p="http://schemas.openxmlformats.org/presentationml/2006/main">
  <p:tag name="KSO_WM_UNIT_SUBTYPE" val="r"/>
  <p:tag name="KSO_WM_TEMPLATE_CATEGORY" val="chip"/>
  <p:tag name="KSO_WM_TEMPLATE_INDEX" val="20223148"/>
  <p:tag name="KSO_WM_UNIT_TYPE" val="i"/>
  <p:tag name="KSO_WM_UNIT_INDEX" val="1"/>
  <p:tag name="KSO_WM_UNIT_ID" val="chip20223148_9*i*1"/>
  <p:tag name="KSO_WM_BEAUTIFY_FLAG" val="#wm#"/>
  <p:tag name="KSO_WM_TAG_VERSION" val="1.0"/>
  <p:tag name="KSO_WM_CHIP_GROUPID" val="62cbee2267e1b3ac3a1184e7"/>
  <p:tag name="KSO_WM_CHIP_XID" val="62cbee2367e1b3ac3a11881d"/>
  <p:tag name="KSO_WM_UNIT_DEC_AREA_ID" val="d48f92c733524acbb13eb659323d1e4c"/>
  <p:tag name="KSO_WM_CHIP_FILLAREA_FILL_RULE" val="{&quot;fill_align&quot;:&quot;l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d8127e7456294565b05650e64cf92f8d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hip20223148_10*i*1"/>
  <p:tag name="KSO_WM_TEMPLATE_CATEGORY" val="chip"/>
  <p:tag name="KSO_WM_TEMPLATE_INDEX" val="20223148"/>
  <p:tag name="KSO_WM_UNIT_LAYERLEVEL" val="1"/>
  <p:tag name="KSO_WM_TAG_VERSION" val="1.0"/>
  <p:tag name="KSO_WM_BEAUTIFY_FLAG" val="#wm#"/>
  <p:tag name="KSO_WM_UNIT_SUBTYPE" val="w"/>
  <p:tag name="KSO_WM_UNIT_TYPE" val="i"/>
  <p:tag name="KSO_WM_UNIT_INDEX" val="1"/>
  <p:tag name="KSO_WM_CHIP_GROUPID" val="62cbee2267e1b3ac3a1184e7"/>
  <p:tag name="KSO_WM_CHIP_XID" val="62cbee2367e1b3ac3a11881a"/>
  <p:tag name="KSO_WM_UNIT_DEC_AREA_ID" val="0e23f4de810b45bf8922b74c2ad78695"/>
  <p:tag name="KSO_WM_CHIP_FILLAREA_FILL_RULE" val="{&quot;fill_align&quot;:&quot;r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a3dcd1a59b6a4376bdfb27857ad39b93"/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79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8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80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81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8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83.xml><?xml version="1.0" encoding="utf-8"?>
<p:tagLst xmlns:p="http://schemas.openxmlformats.org/presentationml/2006/main">
  <p:tag name="KSO_WM_UNIT_SUBTYPE" val="v"/>
  <p:tag name="KSO_WM_TEMPLATE_CATEGORY" val="chip"/>
  <p:tag name="KSO_WM_TEMPLATE_INDEX" val="20223148"/>
  <p:tag name="KSO_WM_UNIT_TYPE" val="i"/>
  <p:tag name="KSO_WM_UNIT_INDEX" val="1"/>
  <p:tag name="KSO_WM_UNIT_ID" val="chip20223148_18*i*1"/>
  <p:tag name="KSO_WM_BEAUTIFY_FLAG" val="#wm#"/>
  <p:tag name="KSO_WM_TAG_VERSION" val="1.0"/>
  <p:tag name="KSO_WM_CHIP_GROUPID" val="62cbee2267e1b3ac3a1184e7"/>
  <p:tag name="KSO_WM_CHIP_XID" val="62cbee2367e1b3ac3a118656"/>
  <p:tag name="KSO_WM_UNIT_DEC_AREA_ID" val="7c20efbe006b466da4335f97a2be194a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767b9a53fdb242138b9a0e885da57dea"/>
</p:tagLst>
</file>

<file path=ppt/tags/tag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hip20223148_19*i*1"/>
  <p:tag name="KSO_WM_TEMPLATE_CATEGORY" val="chip"/>
  <p:tag name="KSO_WM_TEMPLATE_INDEX" val="20223148"/>
  <p:tag name="KSO_WM_UNIT_LAYERLEVEL" val="1"/>
  <p:tag name="KSO_WM_TAG_VERSION" val="1.0"/>
  <p:tag name="KSO_WM_BEAUTIFY_FLAG" val="#wm#"/>
  <p:tag name="KSO_WM_UNIT_SUBTYPE" val="w"/>
  <p:tag name="KSO_WM_UNIT_TYPE" val="i"/>
  <p:tag name="KSO_WM_UNIT_INDEX" val="1"/>
  <p:tag name="KSO_WM_CHIP_GROUPID" val="62cbee2267e1b3ac3a1184e7"/>
  <p:tag name="KSO_WM_CHIP_XID" val="62cbee2367e1b3ac3a1185cb"/>
  <p:tag name="KSO_WM_UNIT_DEC_AREA_ID" val="efbae60d243745b69384d85c0fb1921c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9f4f47f79ffe4f58a3dfc9a64ef02ff0"/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hip20223148_20*i*1"/>
  <p:tag name="KSO_WM_TEMPLATE_CATEGORY" val="chip"/>
  <p:tag name="KSO_WM_TEMPLATE_INDEX" val="20223148"/>
  <p:tag name="KSO_WM_UNIT_LAYERLEVEL" val="1"/>
  <p:tag name="KSO_WM_TAG_VERSION" val="1.0"/>
  <p:tag name="KSO_WM_BEAUTIFY_FLAG" val="#wm#"/>
  <p:tag name="KSO_WM_UNIT_SUBTYPE" val="u"/>
  <p:tag name="KSO_WM_UNIT_TYPE" val="i"/>
  <p:tag name="KSO_WM_UNIT_INDEX" val="1"/>
  <p:tag name="KSO_WM_CHIP_GROUPID" val="62cbee2267e1b3ac3a1184e7"/>
  <p:tag name="KSO_WM_CHIP_XID" val="62cbee2367e1b3ac3a11862f"/>
  <p:tag name="KSO_WM_UNIT_DEC_AREA_ID" val="d2da9cc647dc424cb56366501c4a010c"/>
  <p:tag name="KSO_WM_CHIP_FILLAREA_FILL_RULE" val="{&quot;fill_align&quot;:&quot;l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f19f8bf86b2d476bb53de330853a009d"/>
</p:tagLst>
</file>

<file path=ppt/tags/tag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hip20223148_21*i*1"/>
  <p:tag name="KSO_WM_TEMPLATE_CATEGORY" val="chip"/>
  <p:tag name="KSO_WM_TEMPLATE_INDEX" val="20223148"/>
  <p:tag name="KSO_WM_UNIT_LAYERLEVEL" val="1"/>
  <p:tag name="KSO_WM_TAG_VERSION" val="1.0"/>
  <p:tag name="KSO_WM_BEAUTIFY_FLAG" val="#wm#"/>
  <p:tag name="KSO_WM_UNIT_SUBTYPE" val="u"/>
  <p:tag name="KSO_WM_UNIT_TYPE" val="i"/>
  <p:tag name="KSO_WM_UNIT_INDEX" val="1"/>
  <p:tag name="KSO_WM_CHIP_GROUPID" val="62cbee2267e1b3ac3a1184e7"/>
  <p:tag name="KSO_WM_CHIP_XID" val="62cbee2367e1b3ac3a118651"/>
  <p:tag name="KSO_WM_UNIT_DEC_AREA_ID" val="460b27ed11ec43208c7b6ea7b075578b"/>
  <p:tag name="KSO_WM_CHIP_FILLAREA_FILL_RULE" val="{&quot;fill_align&quot;:&quot;r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85c66d4c7543458cad09455903974e2c"/>
</p:tagLst>
</file>

<file path=ppt/tags/tag87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88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89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9.xml><?xml version="1.0" encoding="utf-8"?>
<p:tagLst xmlns:p="http://schemas.openxmlformats.org/presentationml/2006/main">
  <p:tag name="KSO_WM_UNIT_DEFAULT_FONT" val="48;60;2"/>
  <p:tag name="KSO_WM_UNIT_BLOCK" val="0"/>
  <p:tag name="KSO_WM_UNIT_DEC_AREA_ID" val="dca5d12dd1de47ec81d9c80860e55f78"/>
  <p:tag name="KSO_WM_UNIT_ISCONTENTSTITLE" val="0"/>
  <p:tag name="KSO_WM_UNIT_ISNUMDGMTITLE" val="0"/>
  <p:tag name="KSO_WM_UNIT_PRESET_TEXT" val="渐变风商业计划模板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23148_1*a*1"/>
  <p:tag name="KSO_WM_TEMPLATE_CATEGORY" val="custom"/>
  <p:tag name="KSO_WM_TEMPLATE_INDEX" val="20223148"/>
  <p:tag name="KSO_WM_UNIT_LAYERLEVEL" val="1"/>
  <p:tag name="KSO_WM_TAG_VERSION" val="1.0"/>
  <p:tag name="KSO_WM_BEAUTIFY_FLAG" val="#wm#"/>
  <p:tag name="KSO_WM_CHIP_GROUPID" val="61516578d3dcef8fee32c2c6"/>
  <p:tag name="KSO_WM_CHIP_XID" val="61516578d3dcef8fee32c2c7"/>
  <p:tag name="KSO_WM_CHIP_FILLAREA_FILL_RULE" val="{&quot;fill_align&quot;:&quot;ct&quot;,&quot;fill_mode&quot;:&quot;adaptive&quot;,&quot;sacle_strategy&quot;:&quot;smart&quot;}"/>
  <p:tag name="KSO_WM_ASSEMBLE_CHIP_INDEX" val="14d5e28b32564198be7f584698f4720d"/>
  <p:tag name="KSO_WM_UNIT_TEXT_FILL_FORE_SCHEMECOLOR_INDEX_BRIGHTNESS" val="0.15"/>
  <p:tag name="KSO_WM_UNIT_TEXT_FILL_FORE_SCHEMECOLOR_INDEX" val="13"/>
  <p:tag name="KSO_WM_UNIT_TEXT_FILL_TYPE" val="1"/>
  <p:tag name="KSO_WM_TEMPLATE_ASSEMBLE_XID" val="62cfdfcd02b43a043daf0dea"/>
  <p:tag name="KSO_WM_TEMPLATE_ASSEMBLE_GROUPID" val="62cbee2267e1b3ac3a1184e7"/>
</p:tagLst>
</file>

<file path=ppt/tags/tag90.xml><?xml version="1.0" encoding="utf-8"?>
<p:tagLst xmlns:p="http://schemas.openxmlformats.org/presentationml/2006/main">
  <p:tag name="KSO_WM_UNIT_DEFAULT_FONT" val="48;54;2"/>
  <p:tag name="KSO_WM_UNIT_BLOCK" val="0"/>
  <p:tag name="KSO_WM_UNIT_DEC_AREA_ID" val="d426fa2b09c54028a4b78dbd1f65cff7"/>
  <p:tag name="KSO_WM_UNIT_ISCONTENTSTITLE" val="0"/>
  <p:tag name="KSO_WM_UNIT_ISNUMDGMTITLE" val="0"/>
  <p:tag name="KSO_WM_UNIT_PRESET_TEXT" val="Thank you"/>
  <p:tag name="KSO_WM_UNIT_NOCLEAR" val="0"/>
  <p:tag name="KSO_WM_UNIT_VALUE" val="1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23148_1*a*1"/>
  <p:tag name="KSO_WM_TEMPLATE_CATEGORY" val="custom"/>
  <p:tag name="KSO_WM_TEMPLATE_INDEX" val="20223148"/>
  <p:tag name="KSO_WM_UNIT_LAYERLEVEL" val="1"/>
  <p:tag name="KSO_WM_TAG_VERSION" val="1.0"/>
  <p:tag name="KSO_WM_BEAUTIFY_FLAG" val="#wm#"/>
  <p:tag name="KSO_WM_CHIP_GROUPID" val="618890a504b8904ebc64545e"/>
  <p:tag name="KSO_WM_CHIP_XID" val="618890a504b8904ebc64545b"/>
  <p:tag name="KSO_WM_CHIP_FILLAREA_FILL_RULE" val="{&quot;fill_align&quot;:&quot;cm&quot;,&quot;fill_mode&quot;:&quot;adaptive&quot;,&quot;sacle_strategy&quot;:&quot;smart&quot;}"/>
  <p:tag name="KSO_WM_ASSEMBLE_CHIP_INDEX" val="c5788111612244f8938c95e970e9ecf0"/>
  <p:tag name="KSO_WM_UNIT_TEXT_FILL_FORE_SCHEMECOLOR_INDEX_BRIGHTNESS" val="0.15"/>
  <p:tag name="KSO_WM_UNIT_TEXT_FILL_FORE_SCHEMECOLOR_INDEX" val="13"/>
  <p:tag name="KSO_WM_UNIT_TEXT_FILL_TYPE" val="1"/>
  <p:tag name="KSO_WM_TEMPLATE_ASSEMBLE_XID" val="62cfdfce02b43a043daf0e10"/>
  <p:tag name="KSO_WM_TEMPLATE_ASSEMBLE_GROUPID" val="62cbee2267e1b3ac3a1184e7"/>
</p:tagLst>
</file>

<file path=ppt/tags/tag91.xml><?xml version="1.0" encoding="utf-8"?>
<p:tagLst xmlns:p="http://schemas.openxmlformats.org/presentationml/2006/main">
  <p:tag name="KSO_WM_UNIT_DEFAULT_FONT" val="28;33;2"/>
  <p:tag name="KSO_WM_UNIT_BLOCK" val="0"/>
  <p:tag name="KSO_WM_UNIT_DEC_AREA_ID" val="997ebaf4be70479380d59143d917629f"/>
  <p:tag name="KSO_WM_UNIT_ISCONTENTSTITLE" val="0"/>
  <p:tag name="KSO_WM_UNIT_ISNUMDGMTITLE" val="0"/>
  <p:tag name="KSO_WM_UNIT_PRESET_TEXT" val="THANK YOU FOR WATCHING"/>
  <p:tag name="KSO_WM_UNIT_NOCLEAR" val="0"/>
  <p:tag name="KSO_WM_UNIT_VALUE" val="48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23148_1*b*1"/>
  <p:tag name="KSO_WM_TEMPLATE_CATEGORY" val="custom"/>
  <p:tag name="KSO_WM_TEMPLATE_INDEX" val="20223148"/>
  <p:tag name="KSO_WM_UNIT_LAYERLEVEL" val="1"/>
  <p:tag name="KSO_WM_TAG_VERSION" val="1.0"/>
  <p:tag name="KSO_WM_BEAUTIFY_FLAG" val="#wm#"/>
  <p:tag name="KSO_WM_CHIP_GROUPID" val="618890a504b8904ebc64545e"/>
  <p:tag name="KSO_WM_CHIP_XID" val="618890a504b8904ebc64545b"/>
  <p:tag name="KSO_WM_CHIP_FILLAREA_FILL_RULE" val="{&quot;fill_align&quot;:&quot;cm&quot;,&quot;fill_mode&quot;:&quot;adaptive&quot;,&quot;sacle_strategy&quot;:&quot;smart&quot;}"/>
  <p:tag name="KSO_WM_ASSEMBLE_CHIP_INDEX" val="c5788111612244f8938c95e970e9ecf0"/>
  <p:tag name="KSO_WM_UNIT_TEXT_FILL_FORE_SCHEMECOLOR_INDEX_BRIGHTNESS" val="0.15"/>
  <p:tag name="KSO_WM_UNIT_TEXT_FILL_FORE_SCHEMECOLOR_INDEX" val="13"/>
  <p:tag name="KSO_WM_UNIT_TEXT_FILL_TYPE" val="1"/>
  <p:tag name="KSO_WM_TEMPLATE_ASSEMBLE_XID" val="62cfdfce02b43a043daf0e10"/>
  <p:tag name="KSO_WM_TEMPLATE_ASSEMBLE_GROUPID" val="62cbee2267e1b3ac3a1184e7"/>
</p:tagLst>
</file>

<file path=ppt/tags/tag92.xml><?xml version="1.0" encoding="utf-8"?>
<p:tagLst xmlns:p="http://schemas.openxmlformats.org/presentationml/2006/main">
  <p:tag name="KSO_WM_UNIT_BLOCK" val="0"/>
  <p:tag name="KSO_WM_UNIT_DEC_AREA_ID" val="62b5bd6a604a4bd887b07e38a445d862"/>
  <p:tag name="KSO_WM_UNIT_DEFAULT_FONT" val="16;18;2"/>
  <p:tag name="KSO_WM_UNIT_SUBTYPE" val="a"/>
  <p:tag name="KSO_WM_UNIT_PRESET_TEXT" val="单击此处添加正文"/>
  <p:tag name="KSO_WM_UNIT_NOCLEAR" val="0"/>
  <p:tag name="KSO_WM_UNIT_VALUE" val="8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23148_1*f*1"/>
  <p:tag name="KSO_WM_TEMPLATE_CATEGORY" val="custom"/>
  <p:tag name="KSO_WM_TEMPLATE_INDEX" val="20223148"/>
  <p:tag name="KSO_WM_UNIT_LAYERLEVEL" val="1"/>
  <p:tag name="KSO_WM_TAG_VERSION" val="1.0"/>
  <p:tag name="KSO_WM_BEAUTIFY_FLAG" val="#wm#"/>
  <p:tag name="KSO_WM_CHIP_GROUPID" val="618890a504b8904ebc64545e"/>
  <p:tag name="KSO_WM_CHIP_XID" val="618890a504b8904ebc64545b"/>
  <p:tag name="KSO_WM_CHIP_FILLAREA_FILL_RULE" val="{&quot;fill_align&quot;:&quot;cm&quot;,&quot;fill_mode&quot;:&quot;adaptive&quot;,&quot;sacle_strategy&quot;:&quot;smart&quot;}"/>
  <p:tag name="KSO_WM_ASSEMBLE_CHIP_INDEX" val="c5788111612244f8938c95e970e9ecf0"/>
  <p:tag name="KSO_WM_UNIT_TEXT_FILL_FORE_SCHEMECOLOR_INDEX_BRIGHTNESS" val="0.15"/>
  <p:tag name="KSO_WM_UNIT_TEXT_FILL_FORE_SCHEMECOLOR_INDEX" val="13"/>
  <p:tag name="KSO_WM_UNIT_TEXT_FILL_TYPE" val="1"/>
  <p:tag name="KSO_WM_TEMPLATE_ASSEMBLE_XID" val="62cfdfce02b43a043daf0e10"/>
  <p:tag name="KSO_WM_TEMPLATE_ASSEMBLE_GROUPID" val="62cbee2267e1b3ac3a1184e7"/>
</p:tagLst>
</file>

<file path=ppt/tags/tag93.xml><?xml version="1.0" encoding="utf-8"?>
<p:tagLst xmlns:p="http://schemas.openxmlformats.org/presentationml/2006/main">
  <p:tag name="KSO_WM_UNIT_SUBTYPE" val="v"/>
  <p:tag name="KSO_WM_TEMPLATE_CATEGORY" val="chip"/>
  <p:tag name="KSO_WM_TEMPLATE_INDEX" val="20223148"/>
  <p:tag name="KSO_WM_UNIT_TYPE" val="i"/>
  <p:tag name="KSO_WM_UNIT_INDEX" val="1"/>
  <p:tag name="KSO_WM_UNIT_ID" val="chip20223148_8*i*1"/>
  <p:tag name="KSO_WM_BEAUTIFY_FLAG" val="#wm#"/>
  <p:tag name="KSO_WM_TAG_VERSION" val="1.0"/>
  <p:tag name="KSO_WM_CHIP_GROUPID" val="62cbee2267e1b3ac3a1184e7"/>
  <p:tag name="KSO_WM_CHIP_XID" val="62cbee2367e1b3ac3a118824"/>
  <p:tag name="KSO_WM_UNIT_DEC_AREA_ID" val="01a9d023a5a04becb8cd5c9f68471c5e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6e1e62a21b944bbcabcb9bcb1bf833a7"/>
  <p:tag name="KSO_WM_SLIDE_BACKGROUND_TYPE" val="general"/>
</p:tagLst>
</file>

<file path=ppt/tags/tag94.xml><?xml version="1.0" encoding="utf-8"?>
<p:tagLst xmlns:p="http://schemas.openxmlformats.org/presentationml/2006/main">
  <p:tag name="KSO_WM_UNIT_SUBTYPE" val="r"/>
  <p:tag name="KSO_WM_TEMPLATE_CATEGORY" val="chip"/>
  <p:tag name="KSO_WM_TEMPLATE_INDEX" val="20223148"/>
  <p:tag name="KSO_WM_UNIT_TYPE" val="i"/>
  <p:tag name="KSO_WM_UNIT_INDEX" val="1"/>
  <p:tag name="KSO_WM_UNIT_ID" val="chip20223148_9*i*1"/>
  <p:tag name="KSO_WM_BEAUTIFY_FLAG" val="#wm#"/>
  <p:tag name="KSO_WM_TAG_VERSION" val="1.0"/>
  <p:tag name="KSO_WM_CHIP_GROUPID" val="62cbee2267e1b3ac3a1184e7"/>
  <p:tag name="KSO_WM_CHIP_XID" val="62cbee2367e1b3ac3a11881d"/>
  <p:tag name="KSO_WM_UNIT_DEC_AREA_ID" val="d48f92c733524acbb13eb659323d1e4c"/>
  <p:tag name="KSO_WM_CHIP_FILLAREA_FILL_RULE" val="{&quot;fill_align&quot;:&quot;l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d8127e7456294565b05650e64cf92f8d"/>
  <p:tag name="KSO_WM_SLIDE_BACKGROUND_TYPE" val="general"/>
</p:tagLst>
</file>

<file path=ppt/tags/tag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hip20223148_10*i*1"/>
  <p:tag name="KSO_WM_TEMPLATE_CATEGORY" val="chip"/>
  <p:tag name="KSO_WM_TEMPLATE_INDEX" val="20223148"/>
  <p:tag name="KSO_WM_UNIT_LAYERLEVEL" val="1"/>
  <p:tag name="KSO_WM_TAG_VERSION" val="1.0"/>
  <p:tag name="KSO_WM_BEAUTIFY_FLAG" val="#wm#"/>
  <p:tag name="KSO_WM_UNIT_SUBTYPE" val="w"/>
  <p:tag name="KSO_WM_UNIT_TYPE" val="i"/>
  <p:tag name="KSO_WM_UNIT_INDEX" val="1"/>
  <p:tag name="KSO_WM_CHIP_GROUPID" val="62cbee2267e1b3ac3a1184e7"/>
  <p:tag name="KSO_WM_CHIP_XID" val="62cbee2367e1b3ac3a11881a"/>
  <p:tag name="KSO_WM_UNIT_DEC_AREA_ID" val="0e23f4de810b45bf8922b74c2ad78695"/>
  <p:tag name="KSO_WM_CHIP_FILLAREA_FILL_RULE" val="{&quot;fill_align&quot;:&quot;r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a3dcd1a59b6a4376bdfb27857ad39b93"/>
  <p:tag name="KSO_WM_SLIDE_BACKGROUND_TYPE" val="general"/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96.xml><?xml version="1.0" encoding="utf-8"?>
<p:tagLst xmlns:p="http://schemas.openxmlformats.org/presentationml/2006/main">
  <p:tag name="KSO_WM_SLIDE_BACKGROUND_TYPE" val="general"/>
  <p:tag name="KSO_WM_UNIT_TEXT_FILL_FORE_SCHEMECOLOR_INDEX_BRIGHTNESS" val="0"/>
  <p:tag name="KSO_WM_UNIT_TEXT_FILL_FORE_SCHEMECOLOR_INDEX" val="13"/>
  <p:tag name="KSO_WM_UNIT_TEXT_FILL_TYPE" val="1"/>
</p:tagLst>
</file>

<file path=ppt/tags/tag97.xml><?xml version="1.0" encoding="utf-8"?>
<p:tagLst xmlns:p="http://schemas.openxmlformats.org/presentationml/2006/main">
  <p:tag name="KSO_WM_SLIDE_BACKGROUND_TYPE" val="general"/>
  <p:tag name="KSO_WM_UNIT_TEXT_FILL_FORE_SCHEMECOLOR_INDEX_BRIGHTNESS" val="0"/>
  <p:tag name="KSO_WM_UNIT_TEXT_FILL_FORE_SCHEMECOLOR_INDEX" val="2"/>
  <p:tag name="KSO_WM_UNIT_TEXT_FILL_TYPE" val="1"/>
</p:tagLst>
</file>

<file path=ppt/tags/tag98.xml><?xml version="1.0" encoding="utf-8"?>
<p:tagLst xmlns:p="http://schemas.openxmlformats.org/presentationml/2006/main">
  <p:tag name="KSO_WM_SLIDE_BACKGROUND_TYPE" val="general"/>
  <p:tag name="KSO_WM_UNIT_TEXT_FILL_FORE_SCHEMECOLOR_INDEX_BRIGHTNESS" val="0"/>
  <p:tag name="KSO_WM_UNIT_TEXT_FILL_FORE_SCHEMECOLOR_INDEX" val="2"/>
  <p:tag name="KSO_WM_UNIT_TEXT_FILL_TYPE" val="1"/>
</p:tagLst>
</file>

<file path=ppt/tags/tag99.xml><?xml version="1.0" encoding="utf-8"?>
<p:tagLst xmlns:p="http://schemas.openxmlformats.org/presentationml/2006/main">
  <p:tag name="KSO_WM_SLIDE_BACKGROUND_TYPE" val="general"/>
  <p:tag name="KSO_WM_UNIT_TEXT_FILL_FORE_SCHEMECOLOR_INDEX_BRIGHTNESS" val="0"/>
  <p:tag name="KSO_WM_UNIT_TEXT_FILL_FORE_SCHEMECOLOR_INDEX" val="2"/>
  <p:tag name="KSO_WM_UNIT_TEXT_FILL_TYPE" val="1"/>
</p:tagLst>
</file>

<file path=ppt/theme/theme1.xml><?xml version="1.0" encoding="utf-8"?>
<a:theme xmlns:a="http://schemas.openxmlformats.org/drawingml/2006/main" name="Office 主题​​">
  <a:themeElements>
    <a:clrScheme name="自定义 977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F4C68C"/>
      </a:accent1>
      <a:accent2>
        <a:srgbClr val="E6C35D"/>
      </a:accent2>
      <a:accent3>
        <a:srgbClr val="3F3F3F"/>
      </a:accent3>
      <a:accent4>
        <a:srgbClr val="595959"/>
      </a:accent4>
      <a:accent5>
        <a:srgbClr val="5F5F5F"/>
      </a:accent5>
      <a:accent6>
        <a:srgbClr val="4D4D4D"/>
      </a:accent6>
      <a:hlink>
        <a:srgbClr val="000000"/>
      </a:hlink>
      <a:folHlink>
        <a:srgbClr val="919191"/>
      </a:folHlink>
    </a:clrScheme>
    <a:fontScheme name="思源黑体 CN Heavy">
      <a:majorFont>
        <a:latin typeface="思源黑体 CN Normal"/>
        <a:ea typeface="思源黑体 CN Heavy"/>
        <a:cs typeface=""/>
      </a:majorFont>
      <a:minorFont>
        <a:latin typeface="思源黑体 CN Normal"/>
        <a:ea typeface="思源黑体 CN Normal"/>
        <a:cs typeface="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Adjacency">
      <a:dk1>
        <a:srgbClr val="000000"/>
      </a:dk1>
      <a:lt1>
        <a:srgbClr val="FFFFFF"/>
      </a:lt1>
      <a:dk2>
        <a:srgbClr val="093F8D"/>
      </a:dk2>
      <a:lt2>
        <a:srgbClr val="635DB5"/>
      </a:lt2>
      <a:accent1>
        <a:srgbClr val="1FBDEC"/>
      </a:accent1>
      <a:accent2>
        <a:srgbClr val="836DCC"/>
      </a:accent2>
      <a:accent3>
        <a:srgbClr val="23B6E4"/>
      </a:accent3>
      <a:accent4>
        <a:srgbClr val="A07EAA"/>
      </a:accent4>
      <a:accent5>
        <a:srgbClr val="0A5FB2"/>
      </a:accent5>
      <a:accent6>
        <a:srgbClr val="012150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思源黑体 CN Normal"/>
        <a:ea typeface=""/>
        <a:cs typeface=""/>
        <a:font script="Jpan" typeface="ＭＳ Ｐゴシック"/>
        <a:font script="Hang" typeface="맑은 고딕"/>
        <a:font script="Hans" typeface="思源黑体 CN Normal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思源黑体 CN Normal"/>
        <a:ea typeface=""/>
        <a:cs typeface=""/>
        <a:font script="Jpan" typeface="ＭＳ Ｐゴシック"/>
        <a:font script="Hang" typeface="맑은 고딕"/>
        <a:font script="Hans" typeface="思源黑体 CN Normal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思源黑体 CN Normal"/>
        <a:ea typeface=""/>
        <a:cs typeface=""/>
        <a:font script="Jpan" typeface="ＭＳ Ｐゴシック"/>
        <a:font script="Hang" typeface="맑은 고딕"/>
        <a:font script="Hans" typeface="思源黑体 CN Normal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思源黑体 CN Normal"/>
        <a:ea typeface=""/>
        <a:cs typeface=""/>
        <a:font script="Jpan" typeface="ＭＳ Ｐゴシック"/>
        <a:font script="Hang" typeface="맑은 고딕"/>
        <a:font script="Hans" typeface="思源黑体 CN Normal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4730</Words>
  <Application>WPS 演示</Application>
  <PresentationFormat>全屏显示(16:9)</PresentationFormat>
  <Paragraphs>431</Paragraphs>
  <Slides>12</Slides>
  <Notes>0</Notes>
  <HiddenSlides>1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12</vt:i4>
      </vt:variant>
    </vt:vector>
  </HeadingPairs>
  <TitlesOfParts>
    <vt:vector size="33" baseType="lpstr">
      <vt:lpstr>Arial</vt:lpstr>
      <vt:lpstr>宋体</vt:lpstr>
      <vt:lpstr>Wingdings</vt:lpstr>
      <vt:lpstr>思源黑体 CN Normal</vt:lpstr>
      <vt:lpstr>汉仪中黑KW</vt:lpstr>
      <vt:lpstr>Al Tarikh</vt:lpstr>
      <vt:lpstr>Arial Regular</vt:lpstr>
      <vt:lpstr>汉仪霸蛮体 简</vt:lpstr>
      <vt:lpstr>苹方-简</vt:lpstr>
      <vt:lpstr>微软雅黑</vt:lpstr>
      <vt:lpstr>汉仪旗黑</vt:lpstr>
      <vt:lpstr>宋体</vt:lpstr>
      <vt:lpstr>汉仪书宋二KW</vt:lpstr>
      <vt:lpstr>Algerian</vt:lpstr>
      <vt:lpstr>汉仪旗黑-50S</vt:lpstr>
      <vt:lpstr>Arial Rounded MT Bold</vt:lpstr>
      <vt:lpstr>Arial Unicode MS</vt:lpstr>
      <vt:lpstr>思源黑体 CN Heavy</vt:lpstr>
      <vt:lpstr>思源黑体 CN Normal</vt:lpstr>
      <vt:lpstr>Office 主题​​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Thank You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哒哒 熊猫</dc:creator>
  <cp:lastModifiedBy>Hongbo</cp:lastModifiedBy>
  <cp:revision>149</cp:revision>
  <dcterms:created xsi:type="dcterms:W3CDTF">2023-09-16T18:00:41Z</dcterms:created>
  <dcterms:modified xsi:type="dcterms:W3CDTF">2023-09-16T18:00:41Z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926925A45E1FB7474BEC0565BF028A51</vt:lpwstr>
  </property>
  <property fmtid="{D5CDD505-2E9C-101B-9397-08002B2CF9AE}" pid="3" name="KSOProductBuildVer">
    <vt:lpwstr>2052-4.6.1.7450</vt:lpwstr>
  </property>
  <property fmtid="{D5CDD505-2E9C-101B-9397-08002B2CF9AE}" pid="4" name="KSOTemplateUUID">
    <vt:lpwstr>v1.0_mb_02ViYle247Au0inuxn18yg==</vt:lpwstr>
  </property>
</Properties>
</file>